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51117500" cy="32918400"/>
  <p:notesSz cx="6858000" cy="9144000"/>
  <p:embeddedFontLst>
    <p:embeddedFont>
      <p:font typeface="Arial Bold Italics" panose="020B0604020202020204" charset="0"/>
      <p:regular r:id="rId6"/>
    </p:embeddedFont>
    <p:embeddedFont>
      <p:font typeface="Arial Narrow" panose="020B0606020202030204" pitchFamily="34" charset="0"/>
      <p:regular r:id="rId7"/>
      <p:bold r:id="rId8"/>
      <p:italic r:id="rId9"/>
      <p:boldItalic r:id="rId10"/>
    </p:embeddedFont>
    <p:embeddedFont>
      <p:font typeface="Bebas Neue" panose="020B0606020202050201" pitchFamily="34" charset="0"/>
      <p:regular r:id="rId11"/>
    </p:embeddedFont>
    <p:embeddedFont>
      <p:font typeface="Bebas Neue 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4CDCF7-249B-4821-9F70-94E9FCA29EA3}" v="1" dt="2026-05-01T11:44:31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21" d="100"/>
          <a:sy n="21" d="100"/>
        </p:scale>
        <p:origin x="136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Lawson" userId="8bbd844e-baf6-4505-bebe-a5b929a60664" providerId="ADAL" clId="{B82F57CF-3416-460B-A273-CE14DF1109AE}"/>
    <pc:docChg chg="modSld">
      <pc:chgData name="Emily Lawson" userId="8bbd844e-baf6-4505-bebe-a5b929a60664" providerId="ADAL" clId="{B82F57CF-3416-460B-A273-CE14DF1109AE}" dt="2026-05-01T11:44:50.030" v="6" actId="2711"/>
      <pc:docMkLst>
        <pc:docMk/>
      </pc:docMkLst>
      <pc:sldChg chg="addSp modSp mod">
        <pc:chgData name="Emily Lawson" userId="8bbd844e-baf6-4505-bebe-a5b929a60664" providerId="ADAL" clId="{B82F57CF-3416-460B-A273-CE14DF1109AE}" dt="2026-05-01T11:44:50.030" v="6" actId="2711"/>
        <pc:sldMkLst>
          <pc:docMk/>
          <pc:sldMk cId="0" sldId="256"/>
        </pc:sldMkLst>
        <pc:spChg chg="add mod">
          <ac:chgData name="Emily Lawson" userId="8bbd844e-baf6-4505-bebe-a5b929a60664" providerId="ADAL" clId="{B82F57CF-3416-460B-A273-CE14DF1109AE}" dt="2026-05-01T11:44:45.543" v="4" actId="1076"/>
          <ac:spMkLst>
            <pc:docMk/>
            <pc:sldMk cId="0" sldId="256"/>
            <ac:spMk id="3" creationId="{1C2E8EA5-9FA2-C5B5-FCF8-3BCC1DDFDBAF}"/>
          </ac:spMkLst>
        </pc:spChg>
        <pc:spChg chg="mod">
          <ac:chgData name="Emily Lawson" userId="8bbd844e-baf6-4505-bebe-a5b929a60664" providerId="ADAL" clId="{B82F57CF-3416-460B-A273-CE14DF1109AE}" dt="2026-05-01T11:44:50.030" v="6" actId="2711"/>
          <ac:spMkLst>
            <pc:docMk/>
            <pc:sldMk cId="0" sldId="256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D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134495" flipH="1" flipV="1">
            <a:off x="3783426" y="-6275471"/>
            <a:ext cx="45150305" cy="53196236"/>
          </a:xfrm>
          <a:custGeom>
            <a:avLst/>
            <a:gdLst/>
            <a:ahLst/>
            <a:cxnLst/>
            <a:rect l="l" t="t" r="r" b="b"/>
            <a:pathLst>
              <a:path w="45150305" h="53196236">
                <a:moveTo>
                  <a:pt x="45150306" y="53196236"/>
                </a:moveTo>
                <a:lnTo>
                  <a:pt x="0" y="53196236"/>
                </a:lnTo>
                <a:lnTo>
                  <a:pt x="0" y="0"/>
                </a:lnTo>
                <a:lnTo>
                  <a:pt x="45150306" y="0"/>
                </a:lnTo>
                <a:lnTo>
                  <a:pt x="45150306" y="53196236"/>
                </a:lnTo>
                <a:close/>
              </a:path>
            </a:pathLst>
          </a:custGeom>
          <a:blipFill>
            <a:blip>
              <a:alphaModFix amt="31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34908989" y="8343793"/>
            <a:ext cx="12856493" cy="12679966"/>
            <a:chOff x="0" y="0"/>
            <a:chExt cx="804364" cy="7933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04364" cy="793320"/>
            </a:xfrm>
            <a:custGeom>
              <a:avLst/>
              <a:gdLst/>
              <a:ahLst/>
              <a:cxnLst/>
              <a:rect l="l" t="t" r="r" b="b"/>
              <a:pathLst>
                <a:path w="804364" h="793320">
                  <a:moveTo>
                    <a:pt x="402182" y="0"/>
                  </a:moveTo>
                  <a:cubicBezTo>
                    <a:pt x="180063" y="0"/>
                    <a:pt x="0" y="177591"/>
                    <a:pt x="0" y="396660"/>
                  </a:cubicBezTo>
                  <a:cubicBezTo>
                    <a:pt x="0" y="615729"/>
                    <a:pt x="180063" y="793320"/>
                    <a:pt x="402182" y="793320"/>
                  </a:cubicBezTo>
                  <a:cubicBezTo>
                    <a:pt x="624301" y="793320"/>
                    <a:pt x="804364" y="615729"/>
                    <a:pt x="804364" y="396660"/>
                  </a:cubicBezTo>
                  <a:cubicBezTo>
                    <a:pt x="804364" y="177591"/>
                    <a:pt x="624301" y="0"/>
                    <a:pt x="402182" y="0"/>
                  </a:cubicBezTo>
                  <a:close/>
                </a:path>
              </a:pathLst>
            </a:custGeom>
            <a:solidFill>
              <a:srgbClr val="AB8A0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5409" y="36274"/>
              <a:ext cx="653546" cy="6826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5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389904" y="12182559"/>
            <a:ext cx="21402478" cy="18849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340"/>
              </a:lnSpc>
            </a:pPr>
            <a:r>
              <a:rPr lang="en-US" sz="27340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i am a</a:t>
            </a:r>
          </a:p>
          <a:p>
            <a:pPr algn="just">
              <a:lnSpc>
                <a:spcPts val="27570"/>
              </a:lnSpc>
            </a:pPr>
            <a:r>
              <a:rPr lang="en-US" sz="27570" b="1">
                <a:solidFill>
                  <a:srgbClr val="FFCD0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Certified Staffing </a:t>
            </a:r>
          </a:p>
          <a:p>
            <a:pPr algn="just">
              <a:lnSpc>
                <a:spcPts val="27570"/>
              </a:lnSpc>
            </a:pPr>
            <a:r>
              <a:rPr lang="en-US" sz="27570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Professional</a:t>
            </a:r>
          </a:p>
          <a:p>
            <a:pPr algn="just">
              <a:lnSpc>
                <a:spcPts val="30976"/>
              </a:lnSpc>
            </a:pPr>
            <a:endParaRPr lang="en-US" sz="27570" b="1">
              <a:solidFill>
                <a:srgbClr val="FFFFFF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  <a:p>
            <a:pPr algn="just">
              <a:lnSpc>
                <a:spcPts val="41253"/>
              </a:lnSpc>
            </a:pPr>
            <a:r>
              <a:rPr lang="en-US" sz="26109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792381" y="21742119"/>
            <a:ext cx="15089708" cy="411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881"/>
              </a:lnSpc>
            </a:pPr>
            <a:r>
              <a:rPr lang="en-US" sz="12772" b="1" dirty="0">
                <a:solidFill>
                  <a:srgbClr val="FFFFFF"/>
                </a:solidFill>
                <a:latin typeface="Arial Narrow" panose="020B0606020202030204" pitchFamily="34" charset="0"/>
                <a:ea typeface="Arial Bold"/>
                <a:cs typeface="Arabic Typesetting" panose="03020402040406030203" pitchFamily="66" charset="-78"/>
                <a:sym typeface="Arial Bold"/>
              </a:rPr>
              <a:t>Name, CSP</a:t>
            </a:r>
          </a:p>
          <a:p>
            <a:pPr algn="ctr">
              <a:lnSpc>
                <a:spcPts val="15633"/>
              </a:lnSpc>
            </a:pPr>
            <a:r>
              <a:rPr lang="en-US" sz="11166" dirty="0">
                <a:solidFill>
                  <a:srgbClr val="FFFFFF"/>
                </a:solidFill>
                <a:latin typeface="Arial Narrow" panose="020B0606020202030204" pitchFamily="34" charset="0"/>
                <a:ea typeface="Arial"/>
                <a:cs typeface="Arabic Typesetting" panose="03020402040406030203" pitchFamily="66" charset="-78"/>
                <a:sym typeface="Arial"/>
              </a:rPr>
              <a:t>Company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73062" y="9192186"/>
            <a:ext cx="11716841" cy="14534028"/>
            <a:chOff x="0" y="0"/>
            <a:chExt cx="15622455" cy="1937870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622455" cy="19378704"/>
            </a:xfrm>
            <a:custGeom>
              <a:avLst/>
              <a:gdLst/>
              <a:ahLst/>
              <a:cxnLst/>
              <a:rect l="l" t="t" r="r" b="b"/>
              <a:pathLst>
                <a:path w="15622455" h="19378704">
                  <a:moveTo>
                    <a:pt x="0" y="0"/>
                  </a:moveTo>
                  <a:lnTo>
                    <a:pt x="15622455" y="0"/>
                  </a:lnTo>
                  <a:lnTo>
                    <a:pt x="15622455" y="19378704"/>
                  </a:lnTo>
                  <a:lnTo>
                    <a:pt x="0" y="19378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57" b="-145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15622455" cy="5897155"/>
            </a:xfrm>
            <a:custGeom>
              <a:avLst/>
              <a:gdLst/>
              <a:ahLst/>
              <a:cxnLst/>
              <a:rect l="l" t="t" r="r" b="b"/>
              <a:pathLst>
                <a:path w="15622455" h="5897155">
                  <a:moveTo>
                    <a:pt x="0" y="0"/>
                  </a:moveTo>
                  <a:lnTo>
                    <a:pt x="15622455" y="0"/>
                  </a:lnTo>
                  <a:lnTo>
                    <a:pt x="15622455" y="5897155"/>
                  </a:lnTo>
                  <a:lnTo>
                    <a:pt x="0" y="5897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789" b="-2334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C2E8EA5-9FA2-C5B5-FCF8-3BCC1DDFDBAF}"/>
              </a:ext>
            </a:extLst>
          </p:cNvPr>
          <p:cNvSpPr txBox="1"/>
          <p:nvPr/>
        </p:nvSpPr>
        <p:spPr>
          <a:xfrm>
            <a:off x="36463636" y="13615052"/>
            <a:ext cx="98106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0" b="1" dirty="0">
                <a:solidFill>
                  <a:schemeClr val="bg1"/>
                </a:solidFill>
                <a:latin typeface="Arial Narrow" panose="020B0606020202030204" pitchFamily="34" charset="0"/>
              </a:rPr>
              <a:t>Add your photo here!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d45758c-6db7-43f8-882c-f5aeea43716b" xsi:nil="true"/>
    <lcf76f155ced4ddcb4097134ff3c332f xmlns="6fb2e06e-4c08-4bb4-9cb1-6d559ca1965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E57A32AF0A7B4692A7974061E8F40E" ma:contentTypeVersion="13" ma:contentTypeDescription="Create a new document." ma:contentTypeScope="" ma:versionID="025f1aece8dae24eb367f418b8e0de52">
  <xsd:schema xmlns:xsd="http://www.w3.org/2001/XMLSchema" xmlns:xs="http://www.w3.org/2001/XMLSchema" xmlns:p="http://schemas.microsoft.com/office/2006/metadata/properties" xmlns:ns2="6fb2e06e-4c08-4bb4-9cb1-6d559ca19650" xmlns:ns3="fd45758c-6db7-43f8-882c-f5aeea43716b" targetNamespace="http://schemas.microsoft.com/office/2006/metadata/properties" ma:root="true" ma:fieldsID="18484098f740f846c3b21f6cc822ea41" ns2:_="" ns3:_="">
    <xsd:import namespace="6fb2e06e-4c08-4bb4-9cb1-6d559ca19650"/>
    <xsd:import namespace="fd45758c-6db7-43f8-882c-f5aeea4371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b2e06e-4c08-4bb4-9cb1-6d559ca196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5f892d4-fbcd-4589-b7c6-0eca881cae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45758c-6db7-43f8-882c-f5aeea43716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90f2e39-6039-4e1d-a17b-e4338b1819dc}" ma:internalName="TaxCatchAll" ma:showField="CatchAllData" ma:web="fd45758c-6db7-43f8-882c-f5aeea4371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A1E663-21C5-4ABD-A58D-745BE37452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3AA7D6-AE90-44A5-8D11-FEC467CD25A8}">
  <ds:schemaRefs>
    <ds:schemaRef ds:uri="http://schemas.microsoft.com/office/2006/metadata/properties"/>
    <ds:schemaRef ds:uri="http://schemas.microsoft.com/office/infopath/2007/PartnerControls"/>
    <ds:schemaRef ds:uri="239ed2f9-c84a-470f-ae64-444f8700765b"/>
    <ds:schemaRef ds:uri="df6088b0-4a42-4b1b-a339-1eb26c96f510"/>
    <ds:schemaRef ds:uri="fd45758c-6db7-43f8-882c-f5aeea43716b"/>
    <ds:schemaRef ds:uri="6fb2e06e-4c08-4bb4-9cb1-6d559ca19650"/>
  </ds:schemaRefs>
</ds:datastoreItem>
</file>

<file path=customXml/itemProps3.xml><?xml version="1.0" encoding="utf-8"?>
<ds:datastoreItem xmlns:ds="http://schemas.openxmlformats.org/officeDocument/2006/customXml" ds:itemID="{4AA7253C-CD2B-444C-B986-38E8FF0D2D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b2e06e-4c08-4bb4-9cb1-6d559ca19650"/>
    <ds:schemaRef ds:uri="fd45758c-6db7-43f8-882c-f5aeea4371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Bebas Neue</vt:lpstr>
      <vt:lpstr>Bebas Neue Bold</vt:lpstr>
      <vt:lpstr>Arial Narrow</vt:lpstr>
      <vt:lpstr>Calibri</vt:lpstr>
      <vt:lpstr>Arial Bold Italics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am a Certified Staffing Professional</dc:title>
  <cp:lastModifiedBy>Emily Lawson</cp:lastModifiedBy>
  <cp:revision>26</cp:revision>
  <dcterms:created xsi:type="dcterms:W3CDTF">2006-08-16T00:00:00Z</dcterms:created>
  <dcterms:modified xsi:type="dcterms:W3CDTF">2026-05-01T11:44:54Z</dcterms:modified>
  <dc:identifier>DAHC7C5f5jQ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0x0101008BE57A32AF0A7B4692A7974061E8F40E</vt:lpwstr>
  </property>
  <property fmtid="{D5CDD505-2E9C-101B-9397-08002B2CF9AE}" pid="3" name="MediaServiceImageTags">
    <vt:lpwstr/>
  </property>
</Properties>
</file>