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</p:sldIdLst>
  <p:sldSz cx="8953500" cy="7505700"/>
  <p:notesSz cx="6858000" cy="9144000"/>
  <p:embeddedFontLst>
    <p:embeddedFont>
      <p:font typeface="Arial Bold Italics" panose="020B0604020202020204" charset="0"/>
      <p:regular r:id="rId6"/>
    </p:embeddedFont>
    <p:embeddedFont>
      <p:font typeface="Arial Narrow" panose="020B0606020202030204" pitchFamily="34" charset="0"/>
      <p:regular r:id="rId7"/>
      <p:bold r:id="rId8"/>
      <p:italic r:id="rId9"/>
      <p:boldItalic r:id="rId10"/>
    </p:embeddedFont>
    <p:embeddedFont>
      <p:font typeface="Bebas Neue" panose="020B0606020202050201" pitchFamily="34" charset="0"/>
      <p:regular r:id="rId11"/>
    </p:embeddedFont>
    <p:embeddedFont>
      <p:font typeface="Bebas Neue Bold" panose="020B0604020202020204" charset="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03F5DD-F361-4256-84B8-17372E9AC5D1}" v="1" dt="2026-05-01T11:39:18.0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112" d="100"/>
          <a:sy n="112" d="100"/>
        </p:scale>
        <p:origin x="1392" y="-7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font" Target="fonts/font5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4.fntdata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ily Lawson" userId="8bbd844e-baf6-4505-bebe-a5b929a60664" providerId="ADAL" clId="{B82F57CF-3416-460B-A273-CE14DF1109AE}"/>
    <pc:docChg chg="custSel modSld">
      <pc:chgData name="Emily Lawson" userId="8bbd844e-baf6-4505-bebe-a5b929a60664" providerId="ADAL" clId="{B82F57CF-3416-460B-A273-CE14DF1109AE}" dt="2026-05-01T11:40:03.635" v="55" actId="2711"/>
      <pc:docMkLst>
        <pc:docMk/>
      </pc:docMkLst>
      <pc:sldChg chg="addSp modSp mod">
        <pc:chgData name="Emily Lawson" userId="8bbd844e-baf6-4505-bebe-a5b929a60664" providerId="ADAL" clId="{B82F57CF-3416-460B-A273-CE14DF1109AE}" dt="2026-05-01T11:40:03.635" v="55" actId="2711"/>
        <pc:sldMkLst>
          <pc:docMk/>
          <pc:sldMk cId="0" sldId="256"/>
        </pc:sldMkLst>
        <pc:spChg chg="add mod">
          <ac:chgData name="Emily Lawson" userId="8bbd844e-baf6-4505-bebe-a5b929a60664" providerId="ADAL" clId="{B82F57CF-3416-460B-A273-CE14DF1109AE}" dt="2026-05-01T11:39:47.352" v="53" actId="20577"/>
          <ac:spMkLst>
            <pc:docMk/>
            <pc:sldMk cId="0" sldId="256"/>
            <ac:spMk id="3" creationId="{D414BE66-EB0B-F066-DC1E-997FB53A4113}"/>
          </ac:spMkLst>
        </pc:spChg>
        <pc:spChg chg="mod">
          <ac:chgData name="Emily Lawson" userId="8bbd844e-baf6-4505-bebe-a5b929a60664" providerId="ADAL" clId="{B82F57CF-3416-460B-A273-CE14DF1109AE}" dt="2026-05-01T11:40:03.635" v="55" actId="2711"/>
          <ac:spMkLst>
            <pc:docMk/>
            <pc:sldMk cId="0" sldId="256"/>
            <ac:spMk id="9" creationId="{00000000-0000-0000-0000-000000000000}"/>
          </ac:spMkLst>
        </pc:spChg>
        <pc:spChg chg="mod">
          <ac:chgData name="Emily Lawson" userId="8bbd844e-baf6-4505-bebe-a5b929a60664" providerId="ADAL" clId="{B82F57CF-3416-460B-A273-CE14DF1109AE}" dt="2026-05-01T11:38:47.586" v="11" actId="1036"/>
          <ac:spMkLst>
            <pc:docMk/>
            <pc:sldMk cId="0" sldId="256"/>
            <ac:spMk id="11" creationId="{00000000-0000-0000-0000-000000000000}"/>
          </ac:spMkLst>
        </pc:spChg>
        <pc:spChg chg="mod modCrop">
          <ac:chgData name="Emily Lawson" userId="8bbd844e-baf6-4505-bebe-a5b929a60664" providerId="ADAL" clId="{B82F57CF-3416-460B-A273-CE14DF1109AE}" dt="2026-05-01T11:38:38.999" v="9" actId="732"/>
          <ac:spMkLst>
            <pc:docMk/>
            <pc:sldMk cId="0" sldId="256"/>
            <ac:spMk id="12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5D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8465505" flipH="1" flipV="1">
            <a:off x="817527" y="-933031"/>
            <a:ext cx="9874210" cy="11633826"/>
          </a:xfrm>
          <a:custGeom>
            <a:avLst/>
            <a:gdLst/>
            <a:ahLst/>
            <a:cxnLst/>
            <a:rect l="l" t="t" r="r" b="b"/>
            <a:pathLst>
              <a:path w="9874210" h="11633826">
                <a:moveTo>
                  <a:pt x="9874210" y="11633827"/>
                </a:moveTo>
                <a:lnTo>
                  <a:pt x="0" y="11633827"/>
                </a:lnTo>
                <a:lnTo>
                  <a:pt x="0" y="0"/>
                </a:lnTo>
                <a:lnTo>
                  <a:pt x="9874210" y="0"/>
                </a:lnTo>
                <a:lnTo>
                  <a:pt x="9874210" y="11633827"/>
                </a:lnTo>
                <a:close/>
              </a:path>
            </a:pathLst>
          </a:custGeom>
          <a:blipFill>
            <a:blip>
              <a:alphaModFix amt="31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2875944" y="2577623"/>
            <a:ext cx="3201612" cy="3157652"/>
            <a:chOff x="0" y="0"/>
            <a:chExt cx="804364" cy="79331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04364" cy="793320"/>
            </a:xfrm>
            <a:custGeom>
              <a:avLst/>
              <a:gdLst/>
              <a:ahLst/>
              <a:cxnLst/>
              <a:rect l="l" t="t" r="r" b="b"/>
              <a:pathLst>
                <a:path w="804364" h="793320">
                  <a:moveTo>
                    <a:pt x="402182" y="0"/>
                  </a:moveTo>
                  <a:cubicBezTo>
                    <a:pt x="180063" y="0"/>
                    <a:pt x="0" y="177591"/>
                    <a:pt x="0" y="396660"/>
                  </a:cubicBezTo>
                  <a:cubicBezTo>
                    <a:pt x="0" y="615729"/>
                    <a:pt x="180063" y="793320"/>
                    <a:pt x="402182" y="793320"/>
                  </a:cubicBezTo>
                  <a:cubicBezTo>
                    <a:pt x="624301" y="793320"/>
                    <a:pt x="804364" y="615729"/>
                    <a:pt x="804364" y="396660"/>
                  </a:cubicBezTo>
                  <a:cubicBezTo>
                    <a:pt x="804364" y="177591"/>
                    <a:pt x="624301" y="0"/>
                    <a:pt x="402182" y="0"/>
                  </a:cubicBezTo>
                  <a:close/>
                </a:path>
              </a:pathLst>
            </a:custGeom>
            <a:solidFill>
              <a:srgbClr val="AB8A0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75409" y="17224"/>
              <a:ext cx="653546" cy="7017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597879" y="5899600"/>
            <a:ext cx="3757743" cy="1032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53"/>
              </a:lnSpc>
            </a:pPr>
            <a:r>
              <a:rPr lang="en-US" sz="3150" b="1" dirty="0">
                <a:solidFill>
                  <a:srgbClr val="FFFFFF"/>
                </a:solidFill>
                <a:latin typeface="Arial Narrow" panose="020B0606020202030204" pitchFamily="34" charset="0"/>
                <a:ea typeface="Arial Bold"/>
                <a:cs typeface="Arial Bold"/>
                <a:sym typeface="Arial Bold"/>
              </a:rPr>
              <a:t>Name, CSP</a:t>
            </a:r>
          </a:p>
          <a:p>
            <a:pPr algn="ctr">
              <a:lnSpc>
                <a:spcPts val="3893"/>
              </a:lnSpc>
            </a:pPr>
            <a:r>
              <a:rPr lang="en-US" sz="2750" dirty="0">
                <a:solidFill>
                  <a:srgbClr val="FFFFFF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rPr>
              <a:t>Company Name </a:t>
            </a:r>
            <a:endParaRPr lang="en-US" sz="2750" dirty="0">
              <a:solidFill>
                <a:srgbClr val="FFFFFF"/>
              </a:solidFill>
              <a:latin typeface="Arial Narrow" panose="020B0606020202030204" pitchFamily="34" charset="0"/>
              <a:ea typeface="Arial"/>
              <a:cs typeface="Arial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3445445" y="318459"/>
            <a:ext cx="7632837" cy="3669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301"/>
              </a:lnSpc>
            </a:pPr>
            <a:r>
              <a:rPr lang="en-US" sz="5301" dirty="0" err="1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i</a:t>
            </a:r>
            <a:r>
              <a:rPr lang="en-US" sz="5301" dirty="0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 am a</a:t>
            </a:r>
          </a:p>
          <a:p>
            <a:pPr algn="just">
              <a:lnSpc>
                <a:spcPts val="5346"/>
              </a:lnSpc>
            </a:pPr>
            <a:r>
              <a:rPr lang="en-US" sz="5346" b="1" dirty="0">
                <a:solidFill>
                  <a:srgbClr val="FFCD03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Certified Staffing </a:t>
            </a:r>
          </a:p>
          <a:p>
            <a:pPr algn="just">
              <a:lnSpc>
                <a:spcPts val="5346"/>
              </a:lnSpc>
            </a:pPr>
            <a:r>
              <a:rPr lang="en-US" sz="5346" b="1" dirty="0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Professional</a:t>
            </a:r>
          </a:p>
          <a:p>
            <a:pPr algn="just">
              <a:lnSpc>
                <a:spcPts val="6007"/>
              </a:lnSpc>
            </a:pPr>
            <a:endParaRPr lang="en-US" sz="5346" b="1" dirty="0">
              <a:solidFill>
                <a:srgbClr val="FFFFFF"/>
              </a:solidFill>
              <a:latin typeface="Bebas Neue Bold"/>
              <a:ea typeface="Bebas Neue Bold"/>
              <a:cs typeface="Bebas Neue Bold"/>
              <a:sym typeface="Bebas Neue Bold"/>
            </a:endParaRPr>
          </a:p>
          <a:p>
            <a:pPr algn="just">
              <a:lnSpc>
                <a:spcPts val="8000"/>
              </a:lnSpc>
            </a:pPr>
            <a:r>
              <a:rPr lang="en-US" sz="5063" b="1" i="1" dirty="0">
                <a:solidFill>
                  <a:srgbClr val="FFFFFF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 </a:t>
            </a:r>
          </a:p>
        </p:txBody>
      </p:sp>
      <p:sp>
        <p:nvSpPr>
          <p:cNvPr id="11" name="Freeform 11"/>
          <p:cNvSpPr/>
          <p:nvPr/>
        </p:nvSpPr>
        <p:spPr>
          <a:xfrm>
            <a:off x="1672131" y="205214"/>
            <a:ext cx="1618183" cy="2023636"/>
          </a:xfrm>
          <a:custGeom>
            <a:avLst/>
            <a:gdLst/>
            <a:ahLst/>
            <a:cxnLst/>
            <a:rect l="l" t="t" r="r" b="b"/>
            <a:pathLst>
              <a:path w="1618183" h="2023636">
                <a:moveTo>
                  <a:pt x="0" y="0"/>
                </a:moveTo>
                <a:lnTo>
                  <a:pt x="1618183" y="0"/>
                </a:lnTo>
                <a:lnTo>
                  <a:pt x="1618183" y="2023637"/>
                </a:lnTo>
                <a:lnTo>
                  <a:pt x="0" y="20236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040" b="-104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3176096" y="232734"/>
            <a:ext cx="133268" cy="167316"/>
          </a:xfrm>
          <a:custGeom>
            <a:avLst/>
            <a:gdLst/>
            <a:ahLst/>
            <a:cxnLst/>
            <a:rect l="l" t="t" r="r" b="b"/>
            <a:pathLst>
              <a:path w="1641780" h="618606">
                <a:moveTo>
                  <a:pt x="0" y="0"/>
                </a:moveTo>
                <a:lnTo>
                  <a:pt x="1641780" y="0"/>
                </a:lnTo>
                <a:lnTo>
                  <a:pt x="1641780" y="618606"/>
                </a:lnTo>
                <a:lnTo>
                  <a:pt x="0" y="61860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148769" t="-41801" r="16830" b="-1110847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14BE66-EB0B-F066-DC1E-997FB53A4113}"/>
              </a:ext>
            </a:extLst>
          </p:cNvPr>
          <p:cNvSpPr txBox="1"/>
          <p:nvPr/>
        </p:nvSpPr>
        <p:spPr>
          <a:xfrm>
            <a:off x="3092396" y="3846884"/>
            <a:ext cx="285687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b="1" dirty="0">
                <a:solidFill>
                  <a:schemeClr val="bg1"/>
                </a:solidFill>
                <a:latin typeface="Arial Narrow" panose="020B0606020202030204" pitchFamily="34" charset="0"/>
              </a:rPr>
              <a:t>Add your photo here!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E57A32AF0A7B4692A7974061E8F40E" ma:contentTypeVersion="13" ma:contentTypeDescription="Create a new document." ma:contentTypeScope="" ma:versionID="025f1aece8dae24eb367f418b8e0de52">
  <xsd:schema xmlns:xsd="http://www.w3.org/2001/XMLSchema" xmlns:xs="http://www.w3.org/2001/XMLSchema" xmlns:p="http://schemas.microsoft.com/office/2006/metadata/properties" xmlns:ns2="6fb2e06e-4c08-4bb4-9cb1-6d559ca19650" xmlns:ns3="fd45758c-6db7-43f8-882c-f5aeea43716b" targetNamespace="http://schemas.microsoft.com/office/2006/metadata/properties" ma:root="true" ma:fieldsID="18484098f740f846c3b21f6cc822ea41" ns2:_="" ns3:_="">
    <xsd:import namespace="6fb2e06e-4c08-4bb4-9cb1-6d559ca19650"/>
    <xsd:import namespace="fd45758c-6db7-43f8-882c-f5aeea43716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b2e06e-4c08-4bb4-9cb1-6d559ca196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95f892d4-fbcd-4589-b7c6-0eca881caee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45758c-6db7-43f8-882c-f5aeea43716b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590f2e39-6039-4e1d-a17b-e4338b1819dc}" ma:internalName="TaxCatchAll" ma:showField="CatchAllData" ma:web="fd45758c-6db7-43f8-882c-f5aeea43716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d45758c-6db7-43f8-882c-f5aeea43716b" xsi:nil="true"/>
    <lcf76f155ced4ddcb4097134ff3c332f xmlns="6fb2e06e-4c08-4bb4-9cb1-6d559ca1965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51E7C30-D003-46A3-9A89-E48624F6ADA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F24FF67-CF70-4F24-8D6B-9FB55A69215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fb2e06e-4c08-4bb4-9cb1-6d559ca19650"/>
    <ds:schemaRef ds:uri="fd45758c-6db7-43f8-882c-f5aeea4371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5526F7A-A0FA-4E0A-B111-3D5CBAF98843}">
  <ds:schemaRefs>
    <ds:schemaRef ds:uri="239ed2f9-c84a-470f-ae64-444f8700765b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  <ds:schemaRef ds:uri="df6088b0-4a42-4b1b-a339-1eb26c96f510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purl.org/dc/elements/1.1/"/>
    <ds:schemaRef ds:uri="fd45758c-6db7-43f8-882c-f5aeea43716b"/>
    <ds:schemaRef ds:uri="6fb2e06e-4c08-4bb4-9cb1-6d559ca1965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17</Words>
  <Application>Microsoft Office PowerPoint</Application>
  <PresentationFormat>Custom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 Narrow</vt:lpstr>
      <vt:lpstr>Bebas Neue</vt:lpstr>
      <vt:lpstr>Arial Bold Italics</vt:lpstr>
      <vt:lpstr>Calibri</vt:lpstr>
      <vt:lpstr>Bebas Neue Bold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CSP Certificate-Style Graphic</dc:title>
  <cp:lastModifiedBy>Emily Lawson</cp:lastModifiedBy>
  <cp:revision>6</cp:revision>
  <dcterms:created xsi:type="dcterms:W3CDTF">2006-08-16T00:00:00Z</dcterms:created>
  <dcterms:modified xsi:type="dcterms:W3CDTF">2026-05-01T11:40:05Z</dcterms:modified>
  <dc:identifier>DAHCiigquwo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0x0101008BE57A32AF0A7B4692A7974061E8F40E</vt:lpwstr>
  </property>
</Properties>
</file>