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</p:sldIdLst>
  <p:sldSz cx="11430000" cy="2857500"/>
  <p:notesSz cx="6858000" cy="9144000"/>
  <p:embeddedFontLst>
    <p:embeddedFont>
      <p:font typeface="Arial Bold" panose="020B0704020202020204" pitchFamily="34" charset="0"/>
      <p:regular r:id="rId7"/>
      <p:bold r:id="rId8"/>
    </p:embeddedFont>
    <p:embeddedFont>
      <p:font typeface="Arial Bold Italics" panose="020B0604020202020204" charset="0"/>
      <p:regular r:id="rId9"/>
    </p:embeddedFont>
    <p:embeddedFont>
      <p:font typeface="Bebas Neue" panose="020F0502020204030204" pitchFamily="34" charset="0"/>
      <p:regular r:id="rId10"/>
    </p:embeddedFont>
    <p:embeddedFont>
      <p:font typeface="Bebas Neue Bold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4" d="100"/>
          <a:sy n="104" d="100"/>
        </p:scale>
        <p:origin x="106" y="7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a Matthews" userId="abc00ba9-c212-4bd3-8eba-9b2c42acc09c" providerId="ADAL" clId="{1360BFAB-C989-44B2-B742-7A7C61CE8B08}"/>
    <pc:docChg chg="modSld">
      <pc:chgData name="Kia Matthews" userId="abc00ba9-c212-4bd3-8eba-9b2c42acc09c" providerId="ADAL" clId="{1360BFAB-C989-44B2-B742-7A7C61CE8B08}" dt="2026-03-31T12:43:46.504" v="12" actId="20577"/>
      <pc:docMkLst>
        <pc:docMk/>
      </pc:docMkLst>
      <pc:sldChg chg="modSp mod">
        <pc:chgData name="Kia Matthews" userId="abc00ba9-c212-4bd3-8eba-9b2c42acc09c" providerId="ADAL" clId="{1360BFAB-C989-44B2-B742-7A7C61CE8B08}" dt="2026-03-31T12:43:46.504" v="12" actId="20577"/>
        <pc:sldMkLst>
          <pc:docMk/>
          <pc:sldMk cId="0" sldId="256"/>
        </pc:sldMkLst>
        <pc:spChg chg="mod">
          <ac:chgData name="Kia Matthews" userId="abc00ba9-c212-4bd3-8eba-9b2c42acc09c" providerId="ADAL" clId="{1360BFAB-C989-44B2-B742-7A7C61CE8B08}" dt="2026-03-31T12:43:46.504" v="12" actId="20577"/>
          <ac:spMkLst>
            <pc:docMk/>
            <pc:sldMk cId="0" sldId="256"/>
            <ac:spMk id="10" creationId="{00000000-0000-0000-0000-000000000000}"/>
          </ac:spMkLst>
        </pc:spChg>
      </pc:sldChg>
    </pc:docChg>
  </pc:docChgLst>
  <pc:docChgLst>
    <pc:chgData name="Allie Vignoli" userId="S::avignoli@americanstaffing.net::f008898d-d52d-4eba-aa5f-4336dc574521" providerId="AD" clId="Web-{CF622355-FE52-EC56-0BB5-594A22EF2849}"/>
    <pc:docChg chg="modSld">
      <pc:chgData name="Allie Vignoli" userId="S::avignoli@americanstaffing.net::f008898d-d52d-4eba-aa5f-4336dc574521" providerId="AD" clId="Web-{CF622355-FE52-EC56-0BB5-594A22EF2849}" dt="2026-03-24T19:15:29.777" v="10" actId="1076"/>
      <pc:docMkLst>
        <pc:docMk/>
      </pc:docMkLst>
      <pc:sldChg chg="addSp delSp modSp">
        <pc:chgData name="Allie Vignoli" userId="S::avignoli@americanstaffing.net::f008898d-d52d-4eba-aa5f-4336dc574521" providerId="AD" clId="Web-{CF622355-FE52-EC56-0BB5-594A22EF2849}" dt="2026-03-24T19:15:29.777" v="10" actId="1076"/>
        <pc:sldMkLst>
          <pc:docMk/>
          <pc:sldMk cId="0" sldId="256"/>
        </pc:sldMkLst>
        <pc:spChg chg="mod">
          <ac:chgData name="Allie Vignoli" userId="S::avignoli@americanstaffing.net::f008898d-d52d-4eba-aa5f-4336dc574521" providerId="AD" clId="Web-{CF622355-FE52-EC56-0BB5-594A22EF2849}" dt="2026-03-24T19:15:29.777" v="10" actId="1076"/>
          <ac:spMkLst>
            <pc:docMk/>
            <pc:sldMk cId="0" sldId="256"/>
            <ac:spMk id="8" creationId="{00000000-0000-0000-0000-000000000000}"/>
          </ac:spMkLst>
        </pc:spChg>
        <pc:spChg chg="mod">
          <ac:chgData name="Allie Vignoli" userId="S::avignoli@americanstaffing.net::f008898d-d52d-4eba-aa5f-4336dc574521" providerId="AD" clId="Web-{CF622355-FE52-EC56-0BB5-594A22EF2849}" dt="2026-03-24T19:13:24.194" v="5" actId="20577"/>
          <ac:spMkLst>
            <pc:docMk/>
            <pc:sldMk cId="0" sldId="256"/>
            <ac:spMk id="10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5D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134495" flipH="1" flipV="1">
            <a:off x="622134" y="-3547727"/>
            <a:ext cx="9529007" cy="11227107"/>
          </a:xfrm>
          <a:custGeom>
            <a:avLst/>
            <a:gdLst/>
            <a:ahLst/>
            <a:cxnLst/>
            <a:rect l="l" t="t" r="r" b="b"/>
            <a:pathLst>
              <a:path w="9529007" h="11227107">
                <a:moveTo>
                  <a:pt x="9529007" y="11227107"/>
                </a:moveTo>
                <a:lnTo>
                  <a:pt x="0" y="11227107"/>
                </a:lnTo>
                <a:lnTo>
                  <a:pt x="0" y="0"/>
                </a:lnTo>
                <a:lnTo>
                  <a:pt x="9529007" y="0"/>
                </a:lnTo>
                <a:lnTo>
                  <a:pt x="9529007" y="11227107"/>
                </a:lnTo>
                <a:close/>
              </a:path>
            </a:pathLst>
          </a:custGeom>
          <a:blipFill>
            <a:blip>
              <a:alphaModFix amt="62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770500" y="136185"/>
            <a:ext cx="1889742" cy="1866760"/>
            <a:chOff x="0" y="0"/>
            <a:chExt cx="2519656" cy="2489014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519656" cy="2485060"/>
              <a:chOff x="0" y="0"/>
              <a:chExt cx="804364" cy="793319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04364" cy="793320"/>
              </a:xfrm>
              <a:custGeom>
                <a:avLst/>
                <a:gdLst/>
                <a:ahLst/>
                <a:cxnLst/>
                <a:rect l="l" t="t" r="r" b="b"/>
                <a:pathLst>
                  <a:path w="804364" h="793320">
                    <a:moveTo>
                      <a:pt x="402182" y="0"/>
                    </a:moveTo>
                    <a:cubicBezTo>
                      <a:pt x="180063" y="0"/>
                      <a:pt x="0" y="177591"/>
                      <a:pt x="0" y="396660"/>
                    </a:cubicBezTo>
                    <a:cubicBezTo>
                      <a:pt x="0" y="615729"/>
                      <a:pt x="180063" y="793320"/>
                      <a:pt x="402182" y="793320"/>
                    </a:cubicBezTo>
                    <a:cubicBezTo>
                      <a:pt x="624301" y="793320"/>
                      <a:pt x="804364" y="615729"/>
                      <a:pt x="804364" y="396660"/>
                    </a:cubicBezTo>
                    <a:cubicBezTo>
                      <a:pt x="804364" y="177591"/>
                      <a:pt x="624301" y="0"/>
                      <a:pt x="402182" y="0"/>
                    </a:cubicBezTo>
                    <a:close/>
                  </a:path>
                </a:pathLst>
              </a:custGeom>
              <a:solidFill>
                <a:srgbClr val="AB8A0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75409" y="64849"/>
                <a:ext cx="653546" cy="6540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64004" y="113410"/>
              <a:ext cx="2375604" cy="2375604"/>
              <a:chOff x="0" y="22202"/>
              <a:chExt cx="812800" cy="812800"/>
            </a:xfrm>
          </p:grpSpPr>
          <p:sp>
            <p:nvSpPr>
              <p:cNvPr id="8" name="Freeform 8" descr="A person taking a selfie&#10;&#10;AI-generated content may be incorrect."/>
              <p:cNvSpPr/>
              <p:nvPr/>
            </p:nvSpPr>
            <p:spPr>
              <a:xfrm>
                <a:off x="0" y="22202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78303" r="-78303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9" name="TextBox 9"/>
          <p:cNvSpPr txBox="1"/>
          <p:nvPr/>
        </p:nvSpPr>
        <p:spPr>
          <a:xfrm>
            <a:off x="2182773" y="428625"/>
            <a:ext cx="4548546" cy="4020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810"/>
              </a:lnSpc>
            </a:pPr>
            <a:r>
              <a:rPr lang="en-US" sz="5810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i am a</a:t>
            </a:r>
          </a:p>
          <a:p>
            <a:pPr algn="just">
              <a:lnSpc>
                <a:spcPts val="5859"/>
              </a:lnSpc>
            </a:pPr>
            <a:r>
              <a:rPr lang="en-US" sz="5859" b="1">
                <a:solidFill>
                  <a:srgbClr val="FFCD03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Certified Staffing </a:t>
            </a:r>
          </a:p>
          <a:p>
            <a:pPr algn="just">
              <a:lnSpc>
                <a:spcPts val="5859"/>
              </a:lnSpc>
            </a:pPr>
            <a:r>
              <a:rPr lang="en-US" sz="5859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Professional</a:t>
            </a:r>
          </a:p>
          <a:p>
            <a:pPr algn="just">
              <a:lnSpc>
                <a:spcPts val="6583"/>
              </a:lnSpc>
            </a:pPr>
            <a:endParaRPr lang="en-US" sz="5859" b="1">
              <a:solidFill>
                <a:srgbClr val="FFFFFF"/>
              </a:solidFill>
              <a:latin typeface="Bebas Neue Bold"/>
              <a:ea typeface="Bebas Neue Bold"/>
              <a:cs typeface="Bebas Neue Bold"/>
              <a:sym typeface="Bebas Neue Bold"/>
            </a:endParaRPr>
          </a:p>
          <a:p>
            <a:pPr algn="just">
              <a:lnSpc>
                <a:spcPts val="8767"/>
              </a:lnSpc>
            </a:pPr>
            <a:r>
              <a:rPr lang="en-US" sz="5548" b="1" i="1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06373" y="2080897"/>
            <a:ext cx="2217996" cy="602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28"/>
              </a:lnSpc>
            </a:pPr>
            <a:r>
              <a:rPr lang="en-US" sz="185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Name, CSP</a:t>
            </a:r>
          </a:p>
          <a:p>
            <a:pPr algn="ctr">
              <a:lnSpc>
                <a:spcPts val="2297"/>
              </a:lnSpc>
            </a:pPr>
            <a:r>
              <a:rPr lang="en-US" sz="164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Company 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295275" y="361367"/>
            <a:ext cx="1774257" cy="2200858"/>
            <a:chOff x="0" y="0"/>
            <a:chExt cx="2365676" cy="29344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65676" cy="2934477"/>
            </a:xfrm>
            <a:custGeom>
              <a:avLst/>
              <a:gdLst/>
              <a:ahLst/>
              <a:cxnLst/>
              <a:rect l="l" t="t" r="r" b="b"/>
              <a:pathLst>
                <a:path w="2365676" h="2934477">
                  <a:moveTo>
                    <a:pt x="0" y="0"/>
                  </a:moveTo>
                  <a:lnTo>
                    <a:pt x="2365676" y="0"/>
                  </a:lnTo>
                  <a:lnTo>
                    <a:pt x="2365676" y="2934477"/>
                  </a:lnTo>
                  <a:lnTo>
                    <a:pt x="0" y="2934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457" b="-145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2365676" cy="892994"/>
            </a:xfrm>
            <a:custGeom>
              <a:avLst/>
              <a:gdLst/>
              <a:ahLst/>
              <a:cxnLst/>
              <a:rect l="l" t="t" r="r" b="b"/>
              <a:pathLst>
                <a:path w="2365676" h="892994">
                  <a:moveTo>
                    <a:pt x="0" y="0"/>
                  </a:moveTo>
                  <a:lnTo>
                    <a:pt x="2365676" y="0"/>
                  </a:lnTo>
                  <a:lnTo>
                    <a:pt x="2365676" y="892994"/>
                  </a:lnTo>
                  <a:lnTo>
                    <a:pt x="0" y="8929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4789" b="-23340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5D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134495" flipH="1" flipV="1">
            <a:off x="622134" y="-3547727"/>
            <a:ext cx="9529007" cy="11227107"/>
          </a:xfrm>
          <a:custGeom>
            <a:avLst/>
            <a:gdLst/>
            <a:ahLst/>
            <a:cxnLst/>
            <a:rect l="l" t="t" r="r" b="b"/>
            <a:pathLst>
              <a:path w="9529007" h="11227107">
                <a:moveTo>
                  <a:pt x="9529007" y="11227107"/>
                </a:moveTo>
                <a:lnTo>
                  <a:pt x="0" y="11227107"/>
                </a:lnTo>
                <a:lnTo>
                  <a:pt x="0" y="0"/>
                </a:lnTo>
                <a:lnTo>
                  <a:pt x="9529007" y="0"/>
                </a:lnTo>
                <a:lnTo>
                  <a:pt x="9529007" y="11227107"/>
                </a:lnTo>
                <a:close/>
              </a:path>
            </a:pathLst>
          </a:custGeom>
          <a:blipFill>
            <a:blip>
              <a:alphaModFix amt="62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182773" y="428625"/>
            <a:ext cx="4548546" cy="4020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810"/>
              </a:lnSpc>
            </a:pPr>
            <a:r>
              <a:rPr lang="en-US" sz="5810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i am a</a:t>
            </a:r>
          </a:p>
          <a:p>
            <a:pPr algn="just">
              <a:lnSpc>
                <a:spcPts val="5859"/>
              </a:lnSpc>
            </a:pPr>
            <a:r>
              <a:rPr lang="en-US" sz="5859" b="1">
                <a:solidFill>
                  <a:srgbClr val="FFCD03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Certified Staffing </a:t>
            </a:r>
          </a:p>
          <a:p>
            <a:pPr algn="just">
              <a:lnSpc>
                <a:spcPts val="5859"/>
              </a:lnSpc>
            </a:pPr>
            <a:r>
              <a:rPr lang="en-US" sz="5859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Professional</a:t>
            </a:r>
          </a:p>
          <a:p>
            <a:pPr algn="just">
              <a:lnSpc>
                <a:spcPts val="6583"/>
              </a:lnSpc>
            </a:pPr>
            <a:endParaRPr lang="en-US" sz="5859" b="1">
              <a:solidFill>
                <a:srgbClr val="FFFFFF"/>
              </a:solidFill>
              <a:latin typeface="Bebas Neue Bold"/>
              <a:ea typeface="Bebas Neue Bold"/>
              <a:cs typeface="Bebas Neue Bold"/>
              <a:sym typeface="Bebas Neue Bold"/>
            </a:endParaRPr>
          </a:p>
          <a:p>
            <a:pPr algn="just">
              <a:lnSpc>
                <a:spcPts val="8767"/>
              </a:lnSpc>
            </a:pPr>
            <a:r>
              <a:rPr lang="en-US" sz="5548" b="1" i="1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548356" y="745619"/>
            <a:ext cx="4519694" cy="1271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356"/>
              </a:lnSpc>
            </a:pPr>
            <a:r>
              <a:rPr lang="en-US" sz="3825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Name, CSP</a:t>
            </a:r>
          </a:p>
          <a:p>
            <a:pPr algn="r">
              <a:lnSpc>
                <a:spcPts val="4682"/>
              </a:lnSpc>
            </a:pPr>
            <a:r>
              <a:rPr lang="en-US" sz="3344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Company 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95275" y="361367"/>
            <a:ext cx="1774257" cy="2200858"/>
            <a:chOff x="0" y="0"/>
            <a:chExt cx="2365676" cy="293447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65676" cy="2934477"/>
            </a:xfrm>
            <a:custGeom>
              <a:avLst/>
              <a:gdLst/>
              <a:ahLst/>
              <a:cxnLst/>
              <a:rect l="l" t="t" r="r" b="b"/>
              <a:pathLst>
                <a:path w="2365676" h="2934477">
                  <a:moveTo>
                    <a:pt x="0" y="0"/>
                  </a:moveTo>
                  <a:lnTo>
                    <a:pt x="2365676" y="0"/>
                  </a:lnTo>
                  <a:lnTo>
                    <a:pt x="2365676" y="2934477"/>
                  </a:lnTo>
                  <a:lnTo>
                    <a:pt x="0" y="2934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57" b="-145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2365676" cy="892994"/>
            </a:xfrm>
            <a:custGeom>
              <a:avLst/>
              <a:gdLst/>
              <a:ahLst/>
              <a:cxnLst/>
              <a:rect l="l" t="t" r="r" b="b"/>
              <a:pathLst>
                <a:path w="2365676" h="892994">
                  <a:moveTo>
                    <a:pt x="0" y="0"/>
                  </a:moveTo>
                  <a:lnTo>
                    <a:pt x="2365676" y="0"/>
                  </a:lnTo>
                  <a:lnTo>
                    <a:pt x="2365676" y="892994"/>
                  </a:lnTo>
                  <a:lnTo>
                    <a:pt x="0" y="8929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789" b="-23340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d45758c-6db7-43f8-882c-f5aeea43716b" xsi:nil="true"/>
    <lcf76f155ced4ddcb4097134ff3c332f xmlns="6fb2e06e-4c08-4bb4-9cb1-6d559ca19650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E57A32AF0A7B4692A7974061E8F40E" ma:contentTypeVersion="13" ma:contentTypeDescription="Create a new document." ma:contentTypeScope="" ma:versionID="025f1aece8dae24eb367f418b8e0de52">
  <xsd:schema xmlns:xsd="http://www.w3.org/2001/XMLSchema" xmlns:xs="http://www.w3.org/2001/XMLSchema" xmlns:p="http://schemas.microsoft.com/office/2006/metadata/properties" xmlns:ns2="6fb2e06e-4c08-4bb4-9cb1-6d559ca19650" xmlns:ns3="fd45758c-6db7-43f8-882c-f5aeea43716b" targetNamespace="http://schemas.microsoft.com/office/2006/metadata/properties" ma:root="true" ma:fieldsID="18484098f740f846c3b21f6cc822ea41" ns2:_="" ns3:_="">
    <xsd:import namespace="6fb2e06e-4c08-4bb4-9cb1-6d559ca19650"/>
    <xsd:import namespace="fd45758c-6db7-43f8-882c-f5aeea4371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b2e06e-4c08-4bb4-9cb1-6d559ca196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95f892d4-fbcd-4589-b7c6-0eca881caee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45758c-6db7-43f8-882c-f5aeea43716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590f2e39-6039-4e1d-a17b-e4338b1819dc}" ma:internalName="TaxCatchAll" ma:showField="CatchAllData" ma:web="fd45758c-6db7-43f8-882c-f5aeea4371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17AD626-FAAD-427D-B000-3E7250D841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2975509-60E1-40C2-A04F-B86235873BB5}">
  <ds:schemaRefs>
    <ds:schemaRef ds:uri="http://schemas.microsoft.com/office/2006/metadata/properties"/>
    <ds:schemaRef ds:uri="http://schemas.microsoft.com/office/infopath/2007/PartnerControls"/>
    <ds:schemaRef ds:uri="239ed2f9-c84a-470f-ae64-444f8700765b"/>
    <ds:schemaRef ds:uri="df6088b0-4a42-4b1b-a339-1eb26c96f510"/>
  </ds:schemaRefs>
</ds:datastoreItem>
</file>

<file path=customXml/itemProps3.xml><?xml version="1.0" encoding="utf-8"?>
<ds:datastoreItem xmlns:ds="http://schemas.openxmlformats.org/officeDocument/2006/customXml" ds:itemID="{89F8A454-BD80-46F5-977A-F4E00751CF30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Microsoft Office PowerPoint</Application>
  <PresentationFormat>Custom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Bebas Neue</vt:lpstr>
      <vt:lpstr>Arial</vt:lpstr>
      <vt:lpstr>Arial Bold</vt:lpstr>
      <vt:lpstr>Arial Bold Italics</vt:lpstr>
      <vt:lpstr>Bebas Neue Bold</vt:lpstr>
      <vt:lpstr>Calibri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CSP Email Sig</dc:title>
  <cp:lastModifiedBy>Kia Matthews</cp:lastModifiedBy>
  <cp:revision>9</cp:revision>
  <dcterms:created xsi:type="dcterms:W3CDTF">2006-08-16T00:00:00Z</dcterms:created>
  <dcterms:modified xsi:type="dcterms:W3CDTF">2026-03-31T12:43:47Z</dcterms:modified>
  <dc:identifier>DAHC7GoTS3U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0x0101008BE57A32AF0A7B4692A7974061E8F40E</vt:lpwstr>
  </property>
  <property fmtid="{D5CDD505-2E9C-101B-9397-08002B2CF9AE}" pid="3" name="MediaServiceImageTags">
    <vt:lpwstr/>
  </property>
</Properties>
</file>