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charts/style2.xml" ContentType="application/vnd.ms-office.chartstyle+xml"/>
  <Override PartName="/ppt/theme/theme1.xml" ContentType="application/vnd.openxmlformats-officedocument.theme+xml"/>
  <Override PartName="/ppt/charts/chart2.xml" ContentType="application/vnd.openxmlformats-officedocument.drawingml.char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olors1.xml" ContentType="application/vnd.ms-office.chartcolorstyle+xml"/>
  <Override PartName="/ppt/charts/style1.xml" ContentType="application/vnd.ms-office.chartstyle+xml"/>
  <Override PartName="/ppt/charts/chart3.xml" ContentType="application/vnd.openxmlformats-officedocument.drawingml.chart+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style3.xml" ContentType="application/vnd.ms-office.chartstyle+xml"/>
  <Override PartName="/ppt/theme/themeOverride2.xml" ContentType="application/vnd.openxmlformats-officedocument.themeOverride+xml"/>
  <Override PartName="/ppt/charts/colors3.xml" ContentType="application/vnd.ms-office.chartcolorstyle+xml"/>
  <Override PartName="/ppt/charts/colors2.xml" ContentType="application/vnd.ms-office.chartcolorstyl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ppt/revisionInfo.xml" ContentType="application/vnd.ms-powerpoint.revisioninfo+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9"/>
  </p:notesMasterIdLst>
  <p:sldIdLst>
    <p:sldId id="256" r:id="rId2"/>
    <p:sldId id="275" r:id="rId3"/>
    <p:sldId id="265" r:id="rId4"/>
    <p:sldId id="276" r:id="rId5"/>
    <p:sldId id="272" r:id="rId6"/>
    <p:sldId id="274" r:id="rId7"/>
    <p:sldId id="259" r:id="rId8"/>
  </p:sldIdLst>
  <p:sldSz cx="18288000" cy="10287000"/>
  <p:notesSz cx="6858000" cy="9144000"/>
  <p:embeddedFontLst>
    <p:embeddedFont>
      <p:font typeface="Josefin Sans" pitchFamily="2" charset="0"/>
      <p:regular r:id="rId10"/>
      <p:bold r:id="rId11"/>
      <p:italic r:id="rId12"/>
      <p:boldItalic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FF66FF"/>
    <a:srgbClr val="0000FF"/>
    <a:srgbClr val="00FFFF"/>
    <a:srgbClr val="CC00CC"/>
    <a:srgbClr val="EDEDE8"/>
    <a:srgbClr val="0335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3BD3CA-7C43-4521-BB12-6EF6CA16FB34}" v="47" dt="2025-05-12T00:31:01.150"/>
  </p1510:revLst>
</p1510:revInfo>
</file>

<file path=ppt/tableStyles.xml><?xml version="1.0" encoding="utf-8"?>
<a:tblStyleLst xmlns:a="http://schemas.openxmlformats.org/drawingml/2006/main" def="{0192C41D-73D9-4B6D-A665-FD152578D4B2}">
  <a:tblStyle styleId="{0192C41D-73D9-4B6D-A665-FD152578D4B2}"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03" autoAdjust="0"/>
    <p:restoredTop sz="94660"/>
  </p:normalViewPr>
  <p:slideViewPr>
    <p:cSldViewPr snapToGrid="0">
      <p:cViewPr varScale="1">
        <p:scale>
          <a:sx n="70" d="100"/>
          <a:sy n="70" d="100"/>
        </p:scale>
        <p:origin x="60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GDP!$C$1</c:f>
              <c:strCache>
                <c:ptCount val="1"/>
                <c:pt idx="0">
                  <c:v>Real GDP</c:v>
                </c:pt>
              </c:strCache>
            </c:strRef>
          </c:tx>
          <c:spPr>
            <a:solidFill>
              <a:srgbClr val="00FFFF"/>
            </a:solidFill>
            <a:ln>
              <a:solidFill>
                <a:srgbClr val="0000FF"/>
              </a:solidFill>
            </a:ln>
            <a:effectLst/>
          </c:spPr>
          <c:invertIfNegative val="0"/>
          <c:cat>
            <c:strRef>
              <c:f>GDP!$B$2:$B$21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GDP!$C$2:$C$21</c:f>
              <c:numCache>
                <c:formatCode>0.0%</c:formatCode>
                <c:ptCount val="20"/>
                <c:pt idx="0">
                  <c:v>5.4829900000000001E-2</c:v>
                </c:pt>
                <c:pt idx="1">
                  <c:v>6.2313900000000005E-2</c:v>
                </c:pt>
                <c:pt idx="2">
                  <c:v>3.3969300000000001E-2</c:v>
                </c:pt>
                <c:pt idx="3">
                  <c:v>7.14838E-2</c:v>
                </c:pt>
                <c:pt idx="4">
                  <c:v>-1.0311499999999999E-2</c:v>
                </c:pt>
                <c:pt idx="5">
                  <c:v>2.8062E-3</c:v>
                </c:pt>
                <c:pt idx="6">
                  <c:v>2.6838099999999997E-2</c:v>
                </c:pt>
                <c:pt idx="7">
                  <c:v>3.2976800000000001E-2</c:v>
                </c:pt>
                <c:pt idx="8">
                  <c:v>2.7586400000000001E-2</c:v>
                </c:pt>
                <c:pt idx="9">
                  <c:v>2.4205600000000001E-2</c:v>
                </c:pt>
                <c:pt idx="10">
                  <c:v>4.2632899999999994E-2</c:v>
                </c:pt>
                <c:pt idx="11">
                  <c:v>3.1423199999999998E-2</c:v>
                </c:pt>
                <c:pt idx="12">
                  <c:v>1.6159400000000001E-2</c:v>
                </c:pt>
                <c:pt idx="13">
                  <c:v>0.03</c:v>
                </c:pt>
                <c:pt idx="14">
                  <c:v>3.1E-2</c:v>
                </c:pt>
                <c:pt idx="15">
                  <c:v>2.3E-2</c:v>
                </c:pt>
                <c:pt idx="16">
                  <c:v>-3.0000000000000001E-3</c:v>
                </c:pt>
              </c:numCache>
            </c:numRef>
          </c:val>
          <c:extLst>
            <c:ext xmlns:c16="http://schemas.microsoft.com/office/drawing/2014/chart" uri="{C3380CC4-5D6E-409C-BE32-E72D297353CC}">
              <c16:uniqueId val="{00000000-5F5E-4508-89F0-46DC5E2BDFAE}"/>
            </c:ext>
          </c:extLst>
        </c:ser>
        <c:ser>
          <c:idx val="1"/>
          <c:order val="1"/>
          <c:tx>
            <c:strRef>
              <c:f>GDP!$D$1</c:f>
              <c:strCache>
                <c:ptCount val="1"/>
                <c:pt idx="0">
                  <c:v>Real GDP Forecast</c:v>
                </c:pt>
              </c:strCache>
            </c:strRef>
          </c:tx>
          <c:spPr>
            <a:solidFill>
              <a:srgbClr val="FF66FF"/>
            </a:solidFill>
            <a:ln>
              <a:solidFill>
                <a:srgbClr val="CC00FF"/>
              </a:solidFill>
            </a:ln>
            <a:effectLst/>
          </c:spPr>
          <c:invertIfNegative val="0"/>
          <c:cat>
            <c:strRef>
              <c:f>GDP!$B$2:$B$21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GDP!$D$2:$D$21</c:f>
              <c:numCache>
                <c:formatCode>General</c:formatCode>
                <c:ptCount val="20"/>
                <c:pt idx="17" formatCode="0.0%">
                  <c:v>1.2999999999999999E-2</c:v>
                </c:pt>
                <c:pt idx="18" formatCode="0.0%">
                  <c:v>1.2E-2</c:v>
                </c:pt>
                <c:pt idx="19" formatCode="0.0%">
                  <c:v>1.9E-2</c:v>
                </c:pt>
              </c:numCache>
            </c:numRef>
          </c:val>
          <c:extLst>
            <c:ext xmlns:c16="http://schemas.microsoft.com/office/drawing/2014/chart" uri="{C3380CC4-5D6E-409C-BE32-E72D297353CC}">
              <c16:uniqueId val="{00000001-5F5E-4508-89F0-46DC5E2BDFAE}"/>
            </c:ext>
          </c:extLst>
        </c:ser>
        <c:dLbls>
          <c:showLegendKey val="0"/>
          <c:showVal val="0"/>
          <c:showCatName val="0"/>
          <c:showSerName val="0"/>
          <c:showPercent val="0"/>
          <c:showBubbleSize val="0"/>
        </c:dLbls>
        <c:gapWidth val="50"/>
        <c:overlap val="100"/>
        <c:axId val="1376429823"/>
        <c:axId val="1376430303"/>
      </c:barChart>
      <c:catAx>
        <c:axId val="1376429823"/>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76430303"/>
        <c:crosses val="autoZero"/>
        <c:auto val="1"/>
        <c:lblAlgn val="ctr"/>
        <c:lblOffset val="100"/>
        <c:noMultiLvlLbl val="0"/>
      </c:catAx>
      <c:valAx>
        <c:axId val="1376430303"/>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b="1">
                    <a:solidFill>
                      <a:sysClr val="windowText" lastClr="000000"/>
                    </a:solidFill>
                    <a:latin typeface="Arial" panose="020B0604020202020204" pitchFamily="34" charset="0"/>
                    <a:cs typeface="Arial" panose="020B0604020202020204" pitchFamily="34" charset="0"/>
                  </a:rPr>
                  <a:t>Seasonally-Adjusted Annual Rate of Change</a:t>
                </a:r>
              </a:p>
              <a:p>
                <a:pPr>
                  <a:defRPr b="1">
                    <a:solidFill>
                      <a:sysClr val="windowText" lastClr="000000"/>
                    </a:solidFill>
                    <a:latin typeface="Arial" panose="020B0604020202020204" pitchFamily="34" charset="0"/>
                    <a:cs typeface="Arial" panose="020B0604020202020204" pitchFamily="34" charset="0"/>
                  </a:defRPr>
                </a:pPr>
                <a:endParaRPr lang="en-US" b="1">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76429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Inflation!$C$1</c:f>
              <c:strCache>
                <c:ptCount val="1"/>
                <c:pt idx="0">
                  <c:v>Core CPI</c:v>
                </c:pt>
              </c:strCache>
            </c:strRef>
          </c:tx>
          <c:spPr>
            <a:ln w="28575" cap="rnd">
              <a:solidFill>
                <a:srgbClr val="0000FF"/>
              </a:solidFill>
              <a:round/>
            </a:ln>
            <a:effectLst/>
          </c:spPr>
          <c:marker>
            <c:symbol val="none"/>
          </c:marker>
          <c:cat>
            <c:strRef>
              <c:f>Inflation!$B$2:$B$21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Inflation!$C$2:$C$21</c:f>
              <c:numCache>
                <c:formatCode>General</c:formatCode>
                <c:ptCount val="20"/>
                <c:pt idx="0">
                  <c:v>1.4389000000000001E-2</c:v>
                </c:pt>
                <c:pt idx="1">
                  <c:v>3.7194999999999999E-2</c:v>
                </c:pt>
                <c:pt idx="2">
                  <c:v>4.0578500000000003E-2</c:v>
                </c:pt>
                <c:pt idx="3">
                  <c:v>5.0210800000000007E-2</c:v>
                </c:pt>
                <c:pt idx="4">
                  <c:v>6.32992E-2</c:v>
                </c:pt>
                <c:pt idx="5">
                  <c:v>6.02544E-2</c:v>
                </c:pt>
                <c:pt idx="6">
                  <c:v>6.2811500000000006E-2</c:v>
                </c:pt>
                <c:pt idx="7">
                  <c:v>5.9782200000000001E-2</c:v>
                </c:pt>
                <c:pt idx="8">
                  <c:v>5.5322099999999999E-2</c:v>
                </c:pt>
                <c:pt idx="9">
                  <c:v>5.2330800000000004E-2</c:v>
                </c:pt>
                <c:pt idx="10">
                  <c:v>4.4203400000000004E-2</c:v>
                </c:pt>
                <c:pt idx="11">
                  <c:v>3.9821700000000002E-2</c:v>
                </c:pt>
                <c:pt idx="12">
                  <c:v>3.7999999999999999E-2</c:v>
                </c:pt>
                <c:pt idx="13">
                  <c:v>3.4000000000000002E-2</c:v>
                </c:pt>
                <c:pt idx="14">
                  <c:v>3.3000000000000002E-2</c:v>
                </c:pt>
                <c:pt idx="15">
                  <c:v>3.3000000000000002E-2</c:v>
                </c:pt>
                <c:pt idx="16">
                  <c:v>3.1E-2</c:v>
                </c:pt>
                <c:pt idx="17">
                  <c:v>0.04</c:v>
                </c:pt>
              </c:numCache>
            </c:numRef>
          </c:val>
          <c:smooth val="0"/>
          <c:extLst>
            <c:ext xmlns:c16="http://schemas.microsoft.com/office/drawing/2014/chart" uri="{C3380CC4-5D6E-409C-BE32-E72D297353CC}">
              <c16:uniqueId val="{00000000-461F-4A89-B67E-9DC6BFE23E30}"/>
            </c:ext>
          </c:extLst>
        </c:ser>
        <c:ser>
          <c:idx val="1"/>
          <c:order val="1"/>
          <c:tx>
            <c:strRef>
              <c:f>Inflation!$D$1</c:f>
              <c:strCache>
                <c:ptCount val="1"/>
                <c:pt idx="0">
                  <c:v>Core PCE</c:v>
                </c:pt>
              </c:strCache>
            </c:strRef>
          </c:tx>
          <c:spPr>
            <a:ln w="28575" cap="rnd">
              <a:solidFill>
                <a:srgbClr val="CC00FF"/>
              </a:solidFill>
              <a:round/>
            </a:ln>
            <a:effectLst/>
          </c:spPr>
          <c:marker>
            <c:symbol val="none"/>
          </c:marker>
          <c:cat>
            <c:strRef>
              <c:f>Inflation!$B$2:$B$21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Inflation!$D$2:$D$21</c:f>
              <c:numCache>
                <c:formatCode>General</c:formatCode>
                <c:ptCount val="20"/>
                <c:pt idx="0">
                  <c:v>1.8647499999999997E-2</c:v>
                </c:pt>
                <c:pt idx="1">
                  <c:v>3.5413500000000001E-2</c:v>
                </c:pt>
                <c:pt idx="2">
                  <c:v>4.0011999999999999E-2</c:v>
                </c:pt>
                <c:pt idx="3">
                  <c:v>4.8846499999999994E-2</c:v>
                </c:pt>
                <c:pt idx="4">
                  <c:v>5.5619300000000003E-2</c:v>
                </c:pt>
                <c:pt idx="5">
                  <c:v>5.2857900000000006E-2</c:v>
                </c:pt>
                <c:pt idx="6">
                  <c:v>5.3590499999999999E-2</c:v>
                </c:pt>
                <c:pt idx="7">
                  <c:v>5.2031400000000005E-2</c:v>
                </c:pt>
                <c:pt idx="8">
                  <c:v>4.8598700000000002E-2</c:v>
                </c:pt>
                <c:pt idx="9">
                  <c:v>4.6170600000000006E-2</c:v>
                </c:pt>
                <c:pt idx="10">
                  <c:v>3.90263E-2</c:v>
                </c:pt>
                <c:pt idx="11">
                  <c:v>3.2327700000000001E-2</c:v>
                </c:pt>
                <c:pt idx="12">
                  <c:v>0.03</c:v>
                </c:pt>
                <c:pt idx="13">
                  <c:v>2.7E-2</c:v>
                </c:pt>
                <c:pt idx="14">
                  <c:v>2.7E-2</c:v>
                </c:pt>
                <c:pt idx="15">
                  <c:v>2.8000000000000001E-2</c:v>
                </c:pt>
                <c:pt idx="16">
                  <c:v>2.7E-2</c:v>
                </c:pt>
                <c:pt idx="17">
                  <c:v>3.5999999999999997E-2</c:v>
                </c:pt>
              </c:numCache>
            </c:numRef>
          </c:val>
          <c:smooth val="0"/>
          <c:extLst>
            <c:ext xmlns:c16="http://schemas.microsoft.com/office/drawing/2014/chart" uri="{C3380CC4-5D6E-409C-BE32-E72D297353CC}">
              <c16:uniqueId val="{00000001-461F-4A89-B67E-9DC6BFE23E30}"/>
            </c:ext>
          </c:extLst>
        </c:ser>
        <c:ser>
          <c:idx val="2"/>
          <c:order val="2"/>
          <c:tx>
            <c:strRef>
              <c:f>Inflation!$E$1</c:f>
              <c:strCache>
                <c:ptCount val="1"/>
                <c:pt idx="0">
                  <c:v>Core CPI Forecast</c:v>
                </c:pt>
              </c:strCache>
            </c:strRef>
          </c:tx>
          <c:spPr>
            <a:ln w="28575" cap="rnd">
              <a:solidFill>
                <a:srgbClr val="0000FF"/>
              </a:solidFill>
              <a:prstDash val="sysDot"/>
              <a:round/>
            </a:ln>
            <a:effectLst/>
          </c:spPr>
          <c:marker>
            <c:symbol val="none"/>
          </c:marker>
          <c:cat>
            <c:strRef>
              <c:f>Inflation!$B$2:$B$21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Inflation!$E$2:$E$21</c:f>
              <c:numCache>
                <c:formatCode>General</c:formatCode>
                <c:ptCount val="20"/>
                <c:pt idx="17">
                  <c:v>0.04</c:v>
                </c:pt>
                <c:pt idx="18">
                  <c:v>4.1000000000000002E-2</c:v>
                </c:pt>
                <c:pt idx="19">
                  <c:v>0.04</c:v>
                </c:pt>
              </c:numCache>
            </c:numRef>
          </c:val>
          <c:smooth val="0"/>
          <c:extLst>
            <c:ext xmlns:c16="http://schemas.microsoft.com/office/drawing/2014/chart" uri="{C3380CC4-5D6E-409C-BE32-E72D297353CC}">
              <c16:uniqueId val="{00000002-461F-4A89-B67E-9DC6BFE23E30}"/>
            </c:ext>
          </c:extLst>
        </c:ser>
        <c:ser>
          <c:idx val="3"/>
          <c:order val="3"/>
          <c:tx>
            <c:strRef>
              <c:f>Inflation!$F$1</c:f>
              <c:strCache>
                <c:ptCount val="1"/>
                <c:pt idx="0">
                  <c:v>Core PCE Forecast</c:v>
                </c:pt>
              </c:strCache>
            </c:strRef>
          </c:tx>
          <c:spPr>
            <a:ln w="28575" cap="rnd">
              <a:solidFill>
                <a:srgbClr val="CC00FF"/>
              </a:solidFill>
              <a:prstDash val="sysDot"/>
              <a:round/>
            </a:ln>
            <a:effectLst/>
          </c:spPr>
          <c:marker>
            <c:symbol val="none"/>
          </c:marker>
          <c:cat>
            <c:strRef>
              <c:f>Inflation!$B$2:$B$21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Inflation!$F$2:$F$21</c:f>
              <c:numCache>
                <c:formatCode>General</c:formatCode>
                <c:ptCount val="20"/>
                <c:pt idx="17">
                  <c:v>3.5999999999999997E-2</c:v>
                </c:pt>
                <c:pt idx="18">
                  <c:v>3.6999999999999998E-2</c:v>
                </c:pt>
                <c:pt idx="19">
                  <c:v>3.6999999999999998E-2</c:v>
                </c:pt>
              </c:numCache>
            </c:numRef>
          </c:val>
          <c:smooth val="0"/>
          <c:extLst>
            <c:ext xmlns:c16="http://schemas.microsoft.com/office/drawing/2014/chart" uri="{C3380CC4-5D6E-409C-BE32-E72D297353CC}">
              <c16:uniqueId val="{00000003-461F-4A89-B67E-9DC6BFE23E30}"/>
            </c:ext>
          </c:extLst>
        </c:ser>
        <c:dLbls>
          <c:showLegendKey val="0"/>
          <c:showVal val="0"/>
          <c:showCatName val="0"/>
          <c:showSerName val="0"/>
          <c:showPercent val="0"/>
          <c:showBubbleSize val="0"/>
        </c:dLbls>
        <c:smooth val="0"/>
        <c:axId val="1344235600"/>
        <c:axId val="1791917120"/>
      </c:lineChart>
      <c:catAx>
        <c:axId val="1344235600"/>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91917120"/>
        <c:crosses val="autoZero"/>
        <c:auto val="1"/>
        <c:lblAlgn val="ctr"/>
        <c:lblOffset val="100"/>
        <c:noMultiLvlLbl val="0"/>
      </c:catAx>
      <c:valAx>
        <c:axId val="1791917120"/>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b="1">
                    <a:solidFill>
                      <a:sysClr val="windowText" lastClr="000000"/>
                    </a:solidFill>
                    <a:latin typeface="Arial" panose="020B0604020202020204" pitchFamily="34" charset="0"/>
                    <a:cs typeface="Arial" panose="020B0604020202020204" pitchFamily="34" charset="0"/>
                  </a:rPr>
                  <a:t>Year-over-Year Percent Change</a:t>
                </a:r>
              </a:p>
              <a:p>
                <a:pPr>
                  <a:defRPr b="1">
                    <a:solidFill>
                      <a:sysClr val="windowText" lastClr="000000"/>
                    </a:solidFill>
                    <a:latin typeface="Arial" panose="020B0604020202020204" pitchFamily="34" charset="0"/>
                    <a:cs typeface="Arial" panose="020B0604020202020204" pitchFamily="34" charset="0"/>
                  </a:defRPr>
                </a:pPr>
                <a:endParaRPr lang="en-US" b="1">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4423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Unemployment!$C$1</c:f>
              <c:strCache>
                <c:ptCount val="1"/>
                <c:pt idx="0">
                  <c:v>Nonfarm Employment</c:v>
                </c:pt>
              </c:strCache>
            </c:strRef>
          </c:tx>
          <c:spPr>
            <a:ln w="28575" cap="rnd">
              <a:solidFill>
                <a:srgbClr val="CC00FF"/>
              </a:solidFill>
              <a:round/>
            </a:ln>
            <a:effectLst/>
          </c:spPr>
          <c:marker>
            <c:symbol val="none"/>
          </c:marker>
          <c:cat>
            <c:strRef>
              <c:f>Unemployment!$B$2:$B$21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Unemployment!$C$2:$C$21</c:f>
              <c:numCache>
                <c:formatCode>0.0%</c:formatCode>
                <c:ptCount val="20"/>
                <c:pt idx="0">
                  <c:v>-5.4121300000000004E-2</c:v>
                </c:pt>
                <c:pt idx="1">
                  <c:v>8.5597100000000009E-2</c:v>
                </c:pt>
                <c:pt idx="2">
                  <c:v>4.71098E-2</c:v>
                </c:pt>
                <c:pt idx="3">
                  <c:v>4.6327199999999999E-2</c:v>
                </c:pt>
                <c:pt idx="4">
                  <c:v>5.02716E-2</c:v>
                </c:pt>
                <c:pt idx="5">
                  <c:v>4.6903199999999999E-2</c:v>
                </c:pt>
                <c:pt idx="6">
                  <c:v>4.1046600000000003E-2</c:v>
                </c:pt>
                <c:pt idx="7">
                  <c:v>3.3298599999999998E-2</c:v>
                </c:pt>
                <c:pt idx="8">
                  <c:v>2.8326500000000001E-2</c:v>
                </c:pt>
                <c:pt idx="9">
                  <c:v>2.4075700000000002E-2</c:v>
                </c:pt>
                <c:pt idx="10">
                  <c:v>1.8877999999999999E-2</c:v>
                </c:pt>
                <c:pt idx="11">
                  <c:v>1.65463E-2</c:v>
                </c:pt>
                <c:pt idx="12">
                  <c:v>1.46225E-2</c:v>
                </c:pt>
                <c:pt idx="13">
                  <c:v>1.3935299999999999E-2</c:v>
                </c:pt>
                <c:pt idx="14">
                  <c:v>1.25115E-2</c:v>
                </c:pt>
                <c:pt idx="15">
                  <c:v>1.2354499999999999E-2</c:v>
                </c:pt>
                <c:pt idx="16">
                  <c:v>1.2E-2</c:v>
                </c:pt>
                <c:pt idx="17">
                  <c:v>5.0000000000000001E-3</c:v>
                </c:pt>
              </c:numCache>
            </c:numRef>
          </c:val>
          <c:smooth val="0"/>
          <c:extLst>
            <c:ext xmlns:c16="http://schemas.microsoft.com/office/drawing/2014/chart" uri="{C3380CC4-5D6E-409C-BE32-E72D297353CC}">
              <c16:uniqueId val="{00000000-92CE-4073-AF4A-9496CEC05B08}"/>
            </c:ext>
          </c:extLst>
        </c:ser>
        <c:ser>
          <c:idx val="1"/>
          <c:order val="1"/>
          <c:tx>
            <c:strRef>
              <c:f>Unemployment!$D$1</c:f>
              <c:strCache>
                <c:ptCount val="1"/>
                <c:pt idx="0">
                  <c:v>Unemployment Rate</c:v>
                </c:pt>
              </c:strCache>
            </c:strRef>
          </c:tx>
          <c:spPr>
            <a:ln w="28575" cap="rnd">
              <a:solidFill>
                <a:srgbClr val="0000FF"/>
              </a:solidFill>
              <a:round/>
            </a:ln>
            <a:effectLst/>
          </c:spPr>
          <c:marker>
            <c:symbol val="none"/>
          </c:marker>
          <c:cat>
            <c:strRef>
              <c:f>Unemployment!$B$2:$B$21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Unemployment!$D$2:$D$21</c:f>
              <c:numCache>
                <c:formatCode>0.0%</c:formatCode>
                <c:ptCount val="20"/>
                <c:pt idx="0">
                  <c:v>6.2E-2</c:v>
                </c:pt>
                <c:pt idx="1">
                  <c:v>5.9000000000000004E-2</c:v>
                </c:pt>
                <c:pt idx="2">
                  <c:v>5.0999999999999997E-2</c:v>
                </c:pt>
                <c:pt idx="3">
                  <c:v>4.2000000000000003E-2</c:v>
                </c:pt>
                <c:pt idx="4">
                  <c:v>3.7999999999999999E-2</c:v>
                </c:pt>
                <c:pt idx="5">
                  <c:v>3.6000000000000004E-2</c:v>
                </c:pt>
                <c:pt idx="6">
                  <c:v>3.5000000000000003E-2</c:v>
                </c:pt>
                <c:pt idx="7">
                  <c:v>3.6000000000000004E-2</c:v>
                </c:pt>
                <c:pt idx="8">
                  <c:v>3.5000000000000003E-2</c:v>
                </c:pt>
                <c:pt idx="9">
                  <c:v>3.5000000000000003E-2</c:v>
                </c:pt>
                <c:pt idx="10">
                  <c:v>3.7000000000000005E-2</c:v>
                </c:pt>
                <c:pt idx="11">
                  <c:v>3.7999999999999999E-2</c:v>
                </c:pt>
                <c:pt idx="12">
                  <c:v>3.7999999999999999E-2</c:v>
                </c:pt>
                <c:pt idx="13">
                  <c:v>0.04</c:v>
                </c:pt>
                <c:pt idx="14">
                  <c:v>4.2000000000000003E-2</c:v>
                </c:pt>
                <c:pt idx="15">
                  <c:v>4.0999999999999995E-2</c:v>
                </c:pt>
                <c:pt idx="16">
                  <c:v>4.1000000000000002E-2</c:v>
                </c:pt>
                <c:pt idx="17">
                  <c:v>4.3999999999999997E-2</c:v>
                </c:pt>
              </c:numCache>
            </c:numRef>
          </c:val>
          <c:smooth val="0"/>
          <c:extLst>
            <c:ext xmlns:c16="http://schemas.microsoft.com/office/drawing/2014/chart" uri="{C3380CC4-5D6E-409C-BE32-E72D297353CC}">
              <c16:uniqueId val="{00000001-92CE-4073-AF4A-9496CEC05B08}"/>
            </c:ext>
          </c:extLst>
        </c:ser>
        <c:ser>
          <c:idx val="2"/>
          <c:order val="2"/>
          <c:tx>
            <c:strRef>
              <c:f>Unemployment!$E$1</c:f>
              <c:strCache>
                <c:ptCount val="1"/>
                <c:pt idx="0">
                  <c:v>Nonfarm Employment Forecast</c:v>
                </c:pt>
              </c:strCache>
            </c:strRef>
          </c:tx>
          <c:spPr>
            <a:ln w="28575" cap="rnd">
              <a:solidFill>
                <a:srgbClr val="CC00FF"/>
              </a:solidFill>
              <a:prstDash val="sysDot"/>
              <a:round/>
            </a:ln>
            <a:effectLst/>
          </c:spPr>
          <c:marker>
            <c:symbol val="none"/>
          </c:marker>
          <c:cat>
            <c:strRef>
              <c:f>Unemployment!$B$2:$B$21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Unemployment!$E$2:$E$21</c:f>
              <c:numCache>
                <c:formatCode>General</c:formatCode>
                <c:ptCount val="20"/>
                <c:pt idx="17" formatCode="0.0%">
                  <c:v>5.0000000000000001E-3</c:v>
                </c:pt>
                <c:pt idx="18" formatCode="0.0%">
                  <c:v>6.0000000000000001E-3</c:v>
                </c:pt>
                <c:pt idx="19" formatCode="0.0%">
                  <c:v>5.0000000000000001E-3</c:v>
                </c:pt>
              </c:numCache>
            </c:numRef>
          </c:val>
          <c:smooth val="0"/>
          <c:extLst>
            <c:ext xmlns:c16="http://schemas.microsoft.com/office/drawing/2014/chart" uri="{C3380CC4-5D6E-409C-BE32-E72D297353CC}">
              <c16:uniqueId val="{00000002-92CE-4073-AF4A-9496CEC05B08}"/>
            </c:ext>
          </c:extLst>
        </c:ser>
        <c:ser>
          <c:idx val="3"/>
          <c:order val="3"/>
          <c:tx>
            <c:strRef>
              <c:f>Unemployment!$F$1</c:f>
              <c:strCache>
                <c:ptCount val="1"/>
                <c:pt idx="0">
                  <c:v>Unemployment Rate Forecast</c:v>
                </c:pt>
              </c:strCache>
            </c:strRef>
          </c:tx>
          <c:spPr>
            <a:ln w="28575" cap="rnd">
              <a:solidFill>
                <a:srgbClr val="0000FF"/>
              </a:solidFill>
              <a:prstDash val="sysDot"/>
              <a:round/>
            </a:ln>
            <a:effectLst/>
          </c:spPr>
          <c:marker>
            <c:symbol val="none"/>
          </c:marker>
          <c:cat>
            <c:strRef>
              <c:f>Unemployment!$B$2:$B$21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Unemployment!$F$2:$F$21</c:f>
              <c:numCache>
                <c:formatCode>General</c:formatCode>
                <c:ptCount val="20"/>
                <c:pt idx="17" formatCode="0.0%">
                  <c:v>4.3999999999999997E-2</c:v>
                </c:pt>
                <c:pt idx="18" formatCode="0.0%">
                  <c:v>4.5999999999999999E-2</c:v>
                </c:pt>
                <c:pt idx="19" formatCode="0.0%">
                  <c:v>4.7E-2</c:v>
                </c:pt>
              </c:numCache>
            </c:numRef>
          </c:val>
          <c:smooth val="0"/>
          <c:extLst>
            <c:ext xmlns:c16="http://schemas.microsoft.com/office/drawing/2014/chart" uri="{C3380CC4-5D6E-409C-BE32-E72D297353CC}">
              <c16:uniqueId val="{00000003-92CE-4073-AF4A-9496CEC05B08}"/>
            </c:ext>
          </c:extLst>
        </c:ser>
        <c:dLbls>
          <c:showLegendKey val="0"/>
          <c:showVal val="0"/>
          <c:showCatName val="0"/>
          <c:showSerName val="0"/>
          <c:showPercent val="0"/>
          <c:showBubbleSize val="0"/>
        </c:dLbls>
        <c:smooth val="0"/>
        <c:axId val="1346124608"/>
        <c:axId val="1346121728"/>
      </c:lineChart>
      <c:catAx>
        <c:axId val="134612460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46121728"/>
        <c:crosses val="autoZero"/>
        <c:auto val="1"/>
        <c:lblAlgn val="ctr"/>
        <c:lblOffset val="100"/>
        <c:noMultiLvlLbl val="0"/>
      </c:catAx>
      <c:valAx>
        <c:axId val="1346121728"/>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b="1">
                    <a:solidFill>
                      <a:sysClr val="windowText" lastClr="000000"/>
                    </a:solidFill>
                    <a:latin typeface="Arial" panose="020B0604020202020204" pitchFamily="34" charset="0"/>
                    <a:cs typeface="Arial" panose="020B0604020202020204" pitchFamily="34" charset="0"/>
                  </a:rPr>
                  <a:t>Rate</a:t>
                </a:r>
              </a:p>
              <a:p>
                <a:pPr>
                  <a:defRPr b="1">
                    <a:solidFill>
                      <a:sysClr val="windowText" lastClr="000000"/>
                    </a:solidFill>
                    <a:latin typeface="Arial" panose="020B0604020202020204" pitchFamily="34" charset="0"/>
                    <a:cs typeface="Arial" panose="020B0604020202020204" pitchFamily="34" charset="0"/>
                  </a:defRPr>
                </a:pPr>
                <a:endParaRPr lang="en-US" b="1">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4612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Staffing!$C$1</c:f>
              <c:strCache>
                <c:ptCount val="1"/>
                <c:pt idx="0">
                  <c:v>Temporary Help Services Employment</c:v>
                </c:pt>
              </c:strCache>
            </c:strRef>
          </c:tx>
          <c:spPr>
            <a:solidFill>
              <a:srgbClr val="00FFFF"/>
            </a:solidFill>
            <a:ln>
              <a:solidFill>
                <a:srgbClr val="0000FF"/>
              </a:solidFill>
            </a:ln>
            <a:effectLst/>
          </c:spPr>
          <c:invertIfNegative val="0"/>
          <c:cat>
            <c:strRef>
              <c:f>Staffing!$B$2:$B$21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Staffing!$C$2:$C$21</c:f>
              <c:numCache>
                <c:formatCode>0.0%</c:formatCode>
                <c:ptCount val="20"/>
                <c:pt idx="0">
                  <c:v>-1.4538899999999999E-2</c:v>
                </c:pt>
                <c:pt idx="1">
                  <c:v>0.36069879999999999</c:v>
                </c:pt>
                <c:pt idx="2">
                  <c:v>0.18133500000000002</c:v>
                </c:pt>
                <c:pt idx="3">
                  <c:v>0.1429444</c:v>
                </c:pt>
                <c:pt idx="4">
                  <c:v>0.10265349999999999</c:v>
                </c:pt>
                <c:pt idx="5">
                  <c:v>0.10306760000000001</c:v>
                </c:pt>
                <c:pt idx="6">
                  <c:v>6.3656499999999991E-2</c:v>
                </c:pt>
                <c:pt idx="7">
                  <c:v>-7.9524000000000001E-3</c:v>
                </c:pt>
                <c:pt idx="8">
                  <c:v>-5.9121899999999998E-2</c:v>
                </c:pt>
                <c:pt idx="9">
                  <c:v>-7.0094099999999993E-2</c:v>
                </c:pt>
                <c:pt idx="10">
                  <c:v>-9.0290900000000007E-2</c:v>
                </c:pt>
                <c:pt idx="11">
                  <c:v>-9.8392400000000005E-2</c:v>
                </c:pt>
                <c:pt idx="12">
                  <c:v>-9.0973699999999991E-2</c:v>
                </c:pt>
                <c:pt idx="13">
                  <c:v>-8.4210899999999991E-2</c:v>
                </c:pt>
                <c:pt idx="14">
                  <c:v>-7.917550000000001E-2</c:v>
                </c:pt>
                <c:pt idx="15">
                  <c:v>-7.0993000000000001E-2</c:v>
                </c:pt>
              </c:numCache>
            </c:numRef>
          </c:val>
          <c:extLst>
            <c:ext xmlns:c16="http://schemas.microsoft.com/office/drawing/2014/chart" uri="{C3380CC4-5D6E-409C-BE32-E72D297353CC}">
              <c16:uniqueId val="{00000000-F11B-4FF6-A588-8653EF72FC3A}"/>
            </c:ext>
          </c:extLst>
        </c:ser>
        <c:ser>
          <c:idx val="1"/>
          <c:order val="1"/>
          <c:tx>
            <c:strRef>
              <c:f>Staffing!$D$1</c:f>
              <c:strCache>
                <c:ptCount val="1"/>
                <c:pt idx="0">
                  <c:v>Temporary Help Services Employment Forecast</c:v>
                </c:pt>
              </c:strCache>
            </c:strRef>
          </c:tx>
          <c:spPr>
            <a:solidFill>
              <a:srgbClr val="FF66FF"/>
            </a:solidFill>
            <a:ln>
              <a:solidFill>
                <a:srgbClr val="CC00FF"/>
              </a:solidFill>
            </a:ln>
            <a:effectLst/>
          </c:spPr>
          <c:invertIfNegative val="0"/>
          <c:cat>
            <c:strRef>
              <c:f>Staffing!$B$2:$B$21</c:f>
              <c:strCache>
                <c:ptCount val="20"/>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pt idx="19">
                  <c:v>2025Q4</c:v>
                </c:pt>
              </c:strCache>
            </c:strRef>
          </c:cat>
          <c:val>
            <c:numRef>
              <c:f>Staffing!$D$2:$D$21</c:f>
              <c:numCache>
                <c:formatCode>General</c:formatCode>
                <c:ptCount val="20"/>
                <c:pt idx="16" formatCode="0.0%">
                  <c:v>-5.4100000000000002E-2</c:v>
                </c:pt>
                <c:pt idx="17" formatCode="0.0%">
                  <c:v>-0.06</c:v>
                </c:pt>
                <c:pt idx="18" formatCode="0.0%">
                  <c:v>-5.2999999999999999E-2</c:v>
                </c:pt>
                <c:pt idx="19" formatCode="0.0%">
                  <c:v>-2.1000000000000001E-2</c:v>
                </c:pt>
              </c:numCache>
            </c:numRef>
          </c:val>
          <c:extLst>
            <c:ext xmlns:c16="http://schemas.microsoft.com/office/drawing/2014/chart" uri="{C3380CC4-5D6E-409C-BE32-E72D297353CC}">
              <c16:uniqueId val="{00000001-F11B-4FF6-A588-8653EF72FC3A}"/>
            </c:ext>
          </c:extLst>
        </c:ser>
        <c:dLbls>
          <c:showLegendKey val="0"/>
          <c:showVal val="0"/>
          <c:showCatName val="0"/>
          <c:showSerName val="0"/>
          <c:showPercent val="0"/>
          <c:showBubbleSize val="0"/>
        </c:dLbls>
        <c:gapWidth val="50"/>
        <c:overlap val="100"/>
        <c:axId val="1670967760"/>
        <c:axId val="1670966800"/>
      </c:barChart>
      <c:catAx>
        <c:axId val="1670967760"/>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70966800"/>
        <c:crosses val="autoZero"/>
        <c:auto val="1"/>
        <c:lblAlgn val="ctr"/>
        <c:lblOffset val="100"/>
        <c:noMultiLvlLbl val="0"/>
      </c:catAx>
      <c:valAx>
        <c:axId val="1670966800"/>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b="1">
                    <a:solidFill>
                      <a:sysClr val="windowText" lastClr="000000"/>
                    </a:solidFill>
                    <a:latin typeface="Arial" panose="020B0604020202020204" pitchFamily="34" charset="0"/>
                    <a:cs typeface="Arial" panose="020B0604020202020204" pitchFamily="34" charset="0"/>
                  </a:rPr>
                  <a:t>Year-over-Year Percent Change</a:t>
                </a:r>
              </a:p>
              <a:p>
                <a:pPr>
                  <a:defRPr b="1">
                    <a:solidFill>
                      <a:sysClr val="windowText" lastClr="000000"/>
                    </a:solidFill>
                    <a:latin typeface="Arial" panose="020B0604020202020204" pitchFamily="34" charset="0"/>
                    <a:cs typeface="Arial" panose="020B0604020202020204" pitchFamily="34" charset="0"/>
                  </a:defRPr>
                </a:pPr>
                <a:endParaRPr lang="en-US" b="1">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 sourceLinked="0"/>
        <c:majorTickMark val="out"/>
        <c:minorTickMark val="none"/>
        <c:tickLblPos val="low"/>
        <c:spPr>
          <a:noFill/>
          <a:ln>
            <a:solidFill>
              <a:schemeClr val="tx1"/>
            </a:solid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7096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9" name="Google Shape;36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8080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2" name="Google Shape;52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2" name="Google Shape;52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089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2" name="Google Shape;52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6016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2" name="Google Shape;52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2333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2" name="Google Shape;32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1">
  <p:cSld name="CUSTOM">
    <p:spTree>
      <p:nvGrpSpPr>
        <p:cNvPr id="1" name="Shape 19"/>
        <p:cNvGrpSpPr/>
        <p:nvPr/>
      </p:nvGrpSpPr>
      <p:grpSpPr>
        <a:xfrm>
          <a:off x="0" y="0"/>
          <a:ext cx="0" cy="0"/>
          <a:chOff x="0" y="0"/>
          <a:chExt cx="0" cy="0"/>
        </a:xfrm>
      </p:grpSpPr>
      <p:pic>
        <p:nvPicPr>
          <p:cNvPr id="20" name="Google Shape;20;p3"/>
          <p:cNvPicPr preferRelativeResize="0"/>
          <p:nvPr/>
        </p:nvPicPr>
        <p:blipFill rotWithShape="1">
          <a:blip r:embed="rId2">
            <a:alphaModFix amt="30000"/>
          </a:blip>
          <a:srcRect t="7827" b="7819"/>
          <a:stretch/>
        </p:blipFill>
        <p:spPr>
          <a:xfrm>
            <a:off x="0" y="0"/>
            <a:ext cx="18288000" cy="10287001"/>
          </a:xfrm>
          <a:prstGeom prst="rect">
            <a:avLst/>
          </a:prstGeom>
          <a:noFill/>
          <a:ln>
            <a:noFill/>
          </a:ln>
        </p:spPr>
      </p:pic>
      <p:sp>
        <p:nvSpPr>
          <p:cNvPr id="21" name="Google Shape;21;p3"/>
          <p:cNvSpPr>
            <a:spLocks noGrp="1"/>
          </p:cNvSpPr>
          <p:nvPr>
            <p:ph type="pic" idx="2"/>
          </p:nvPr>
        </p:nvSpPr>
        <p:spPr>
          <a:xfrm>
            <a:off x="4370950" y="2412375"/>
            <a:ext cx="9575400" cy="5804400"/>
          </a:xfrm>
          <a:prstGeom prst="rect">
            <a:avLst/>
          </a:prstGeom>
          <a:noFill/>
          <a:ln>
            <a:noFill/>
          </a:ln>
        </p:spPr>
      </p:sp>
      <p:grpSp>
        <p:nvGrpSpPr>
          <p:cNvPr id="22" name="Google Shape;22;p3"/>
          <p:cNvGrpSpPr/>
          <p:nvPr/>
        </p:nvGrpSpPr>
        <p:grpSpPr>
          <a:xfrm>
            <a:off x="3227088" y="6343650"/>
            <a:ext cx="2250968" cy="2250968"/>
            <a:chOff x="0" y="0"/>
            <a:chExt cx="812800" cy="812800"/>
          </a:xfrm>
        </p:grpSpPr>
        <p:sp>
          <p:nvSpPr>
            <p:cNvPr id="23" name="Google Shape;23;p3"/>
            <p:cNvSpPr/>
            <p:nvPr/>
          </p:nvSpPr>
          <p:spPr>
            <a:xfrm>
              <a:off x="0" y="0"/>
              <a:ext cx="812800" cy="812800"/>
            </a:xfrm>
            <a:custGeom>
              <a:avLst/>
              <a:gdLst/>
              <a:ahLst/>
              <a:cxnLst/>
              <a:rect l="l" t="t" r="r" b="b"/>
              <a:pathLst>
                <a:path w="812800" h="812800" extrusionOk="0">
                  <a:moveTo>
                    <a:pt x="406400" y="0"/>
                  </a:moveTo>
                  <a:lnTo>
                    <a:pt x="466396" y="87561"/>
                  </a:lnTo>
                  <a:lnTo>
                    <a:pt x="553838" y="27679"/>
                  </a:lnTo>
                  <a:lnTo>
                    <a:pt x="578287" y="131093"/>
                  </a:lnTo>
                  <a:lnTo>
                    <a:pt x="681363" y="106978"/>
                  </a:lnTo>
                  <a:lnTo>
                    <a:pt x="666963" y="212279"/>
                  </a:lnTo>
                  <a:lnTo>
                    <a:pt x="771752" y="227186"/>
                  </a:lnTo>
                  <a:lnTo>
                    <a:pt x="720448" y="320152"/>
                  </a:lnTo>
                  <a:lnTo>
                    <a:pt x="812800" y="372069"/>
                  </a:lnTo>
                  <a:lnTo>
                    <a:pt x="731520" y="440145"/>
                  </a:lnTo>
                  <a:lnTo>
                    <a:pt x="798961" y="522061"/>
                  </a:lnTo>
                  <a:lnTo>
                    <a:pt x="698682" y="556053"/>
                  </a:lnTo>
                  <a:lnTo>
                    <a:pt x="732104" y="656904"/>
                  </a:lnTo>
                  <a:lnTo>
                    <a:pt x="626370" y="652219"/>
                  </a:lnTo>
                  <a:lnTo>
                    <a:pt x="621259" y="758384"/>
                  </a:lnTo>
                  <a:lnTo>
                    <a:pt x="524350" y="715658"/>
                  </a:lnTo>
                  <a:lnTo>
                    <a:pt x="481396" y="812800"/>
                  </a:lnTo>
                  <a:lnTo>
                    <a:pt x="406400" y="737801"/>
                  </a:lnTo>
                  <a:lnTo>
                    <a:pt x="331404" y="812800"/>
                  </a:lnTo>
                  <a:lnTo>
                    <a:pt x="288450" y="715658"/>
                  </a:lnTo>
                  <a:lnTo>
                    <a:pt x="191541" y="758384"/>
                  </a:lnTo>
                  <a:lnTo>
                    <a:pt x="186430" y="652219"/>
                  </a:lnTo>
                  <a:lnTo>
                    <a:pt x="80696" y="656904"/>
                  </a:lnTo>
                  <a:lnTo>
                    <a:pt x="114118" y="556053"/>
                  </a:lnTo>
                  <a:lnTo>
                    <a:pt x="13839" y="522061"/>
                  </a:lnTo>
                  <a:lnTo>
                    <a:pt x="81280" y="440145"/>
                  </a:lnTo>
                  <a:lnTo>
                    <a:pt x="0" y="372069"/>
                  </a:lnTo>
                  <a:lnTo>
                    <a:pt x="92352" y="320152"/>
                  </a:lnTo>
                  <a:lnTo>
                    <a:pt x="41047" y="227186"/>
                  </a:lnTo>
                  <a:lnTo>
                    <a:pt x="145837" y="212279"/>
                  </a:lnTo>
                  <a:lnTo>
                    <a:pt x="131437" y="106978"/>
                  </a:lnTo>
                  <a:lnTo>
                    <a:pt x="234513" y="131093"/>
                  </a:lnTo>
                  <a:lnTo>
                    <a:pt x="258962" y="27679"/>
                  </a:lnTo>
                  <a:lnTo>
                    <a:pt x="346404" y="87561"/>
                  </a:lnTo>
                  <a:lnTo>
                    <a:pt x="406400" y="0"/>
                  </a:lnTo>
                  <a:close/>
                </a:path>
              </a:pathLst>
            </a:custGeom>
            <a:solidFill>
              <a:srgbClr val="000000">
                <a:alpha val="0"/>
              </a:srgbClr>
            </a:solidFill>
            <a:ln w="57150" cap="sq" cmpd="sng">
              <a:solidFill>
                <a:srgbClr val="FFFFFF"/>
              </a:solidFill>
              <a:prstDash val="solid"/>
              <a:miter lim="8000"/>
              <a:headEnd type="none" w="sm" len="sm"/>
              <a:tailEnd type="none" w="sm" len="sm"/>
            </a:ln>
          </p:spPr>
        </p:sp>
        <p:sp>
          <p:nvSpPr>
            <p:cNvPr id="24" name="Google Shape;24;p3"/>
            <p:cNvSpPr txBox="1"/>
            <p:nvPr/>
          </p:nvSpPr>
          <p:spPr>
            <a:xfrm>
              <a:off x="139700" y="92075"/>
              <a:ext cx="533400" cy="5811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5" name="Google Shape;25;p3"/>
          <p:cNvGrpSpPr/>
          <p:nvPr/>
        </p:nvGrpSpPr>
        <p:grpSpPr>
          <a:xfrm>
            <a:off x="1028700" y="457676"/>
            <a:ext cx="16230651" cy="590074"/>
            <a:chOff x="0" y="-47625"/>
            <a:chExt cx="21640868" cy="786765"/>
          </a:xfrm>
        </p:grpSpPr>
        <p:cxnSp>
          <p:nvCxnSpPr>
            <p:cNvPr id="26" name="Google Shape;26;p3"/>
            <p:cNvCxnSpPr/>
            <p:nvPr/>
          </p:nvCxnSpPr>
          <p:spPr>
            <a:xfrm>
              <a:off x="0" y="739140"/>
              <a:ext cx="21640800" cy="0"/>
            </a:xfrm>
            <a:prstGeom prst="straightConnector1">
              <a:avLst/>
            </a:prstGeom>
            <a:noFill/>
            <a:ln w="50800" cap="flat" cmpd="sng">
              <a:solidFill>
                <a:srgbClr val="FFFFFF"/>
              </a:solidFill>
              <a:prstDash val="solid"/>
              <a:round/>
              <a:headEnd type="none" w="sm" len="sm"/>
              <a:tailEnd type="none" w="sm" len="sm"/>
            </a:ln>
          </p:spPr>
        </p:cxnSp>
        <p:sp>
          <p:nvSpPr>
            <p:cNvPr id="27" name="Google Shape;27;p3"/>
            <p:cNvSpPr txBox="1"/>
            <p:nvPr/>
          </p:nvSpPr>
          <p:spPr>
            <a:xfrm>
              <a:off x="0" y="-47625"/>
              <a:ext cx="4972500" cy="3693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800" b="0" i="0" u="none" strike="noStrike" cap="none">
                  <a:solidFill>
                    <a:srgbClr val="FFFFFF"/>
                  </a:solidFill>
                  <a:latin typeface="Josefin Sans"/>
                  <a:ea typeface="Josefin Sans"/>
                  <a:cs typeface="Josefin Sans"/>
                  <a:sym typeface="Josefin Sans"/>
                </a:rPr>
                <a:t>CANVA CORPORATION</a:t>
              </a:r>
              <a:endParaRPr/>
            </a:p>
          </p:txBody>
        </p:sp>
        <p:sp>
          <p:nvSpPr>
            <p:cNvPr id="28" name="Google Shape;28;p3"/>
            <p:cNvSpPr txBox="1"/>
            <p:nvPr/>
          </p:nvSpPr>
          <p:spPr>
            <a:xfrm>
              <a:off x="16668368" y="-47625"/>
              <a:ext cx="4972500" cy="369300"/>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FFFFFF"/>
                  </a:solidFill>
                  <a:latin typeface="Josefin Sans"/>
                  <a:ea typeface="Josefin Sans"/>
                  <a:cs typeface="Josefin Sans"/>
                  <a:sym typeface="Josefin Sans"/>
                </a:rPr>
                <a:t>04.24.24</a:t>
              </a:r>
              <a:endParaRPr/>
            </a:p>
          </p:txBody>
        </p:sp>
      </p:grpSp>
      <p:cxnSp>
        <p:nvCxnSpPr>
          <p:cNvPr id="29" name="Google Shape;29;p3"/>
          <p:cNvCxnSpPr/>
          <p:nvPr/>
        </p:nvCxnSpPr>
        <p:spPr>
          <a:xfrm>
            <a:off x="1028700" y="9277350"/>
            <a:ext cx="16230600" cy="0"/>
          </a:xfrm>
          <a:prstGeom prst="straightConnector1">
            <a:avLst/>
          </a:prstGeom>
          <a:noFill/>
          <a:ln w="38100" cap="flat" cmpd="sng">
            <a:solidFill>
              <a:srgbClr val="FFFFFF"/>
            </a:solidFill>
            <a:prstDash val="solid"/>
            <a:round/>
            <a:headEnd type="none" w="sm" len="sm"/>
            <a:tailEnd type="none" w="sm" len="sm"/>
          </a:ln>
        </p:spPr>
      </p:cxnSp>
      <p:sp>
        <p:nvSpPr>
          <p:cNvPr id="30" name="Google Shape;30;p3"/>
          <p:cNvSpPr txBox="1"/>
          <p:nvPr/>
        </p:nvSpPr>
        <p:spPr>
          <a:xfrm>
            <a:off x="7279338" y="9571891"/>
            <a:ext cx="3729300" cy="277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a:solidFill>
                  <a:srgbClr val="FFFFFF"/>
                </a:solidFill>
                <a:latin typeface="Josefin Sans"/>
                <a:ea typeface="Josefin Sans"/>
                <a:cs typeface="Josefin Sans"/>
                <a:sym typeface="Josefin Sans"/>
              </a:rPr>
              <a:t>PRESENTED BY: CHIDI EZE</a:t>
            </a:r>
            <a:endParaRPr/>
          </a:p>
        </p:txBody>
      </p:sp>
      <p:sp>
        <p:nvSpPr>
          <p:cNvPr id="31" name="Google Shape;31;p3"/>
          <p:cNvSpPr txBox="1">
            <a:spLocks noGrp="1"/>
          </p:cNvSpPr>
          <p:nvPr>
            <p:ph type="title"/>
          </p:nvPr>
        </p:nvSpPr>
        <p:spPr>
          <a:xfrm>
            <a:off x="1028700" y="1890725"/>
            <a:ext cx="12624900" cy="2968200"/>
          </a:xfrm>
          <a:prstGeom prst="rect">
            <a:avLst/>
          </a:prstGeom>
        </p:spPr>
        <p:txBody>
          <a:bodyPr spcFirstLastPara="1" wrap="square" lIns="0" tIns="0" rIns="0" bIns="0" anchor="t" anchorCtr="0">
            <a:noAutofit/>
          </a:bodyPr>
          <a:lstStyle>
            <a:lvl1pPr lvl="0" algn="l">
              <a:spcBef>
                <a:spcPts val="0"/>
              </a:spcBef>
              <a:spcAft>
                <a:spcPts val="0"/>
              </a:spcAft>
              <a:buSzPts val="9600"/>
              <a:buNone/>
              <a:defRPr sz="9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3"/>
          <p:cNvSpPr txBox="1">
            <a:spLocks noGrp="1"/>
          </p:cNvSpPr>
          <p:nvPr>
            <p:ph type="title" idx="3"/>
          </p:nvPr>
        </p:nvSpPr>
        <p:spPr>
          <a:xfrm>
            <a:off x="10238200" y="6216475"/>
            <a:ext cx="6911400" cy="2505300"/>
          </a:xfrm>
          <a:prstGeom prst="rect">
            <a:avLst/>
          </a:prstGeom>
        </p:spPr>
        <p:txBody>
          <a:bodyPr spcFirstLastPara="1" wrap="square" lIns="0" tIns="0" rIns="0" bIns="0" anchor="t" anchorCtr="0">
            <a:noAutofit/>
          </a:bodyPr>
          <a:lstStyle>
            <a:lvl1pPr lvl="0" algn="r" rtl="0">
              <a:spcBef>
                <a:spcPts val="0"/>
              </a:spcBef>
              <a:spcAft>
                <a:spcPts val="0"/>
              </a:spcAft>
              <a:buSzPts val="9600"/>
              <a:buNone/>
              <a:defRPr sz="9600"/>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2">
  <p:cSld name="CUSTOM_1">
    <p:spTree>
      <p:nvGrpSpPr>
        <p:cNvPr id="1" name="Shape 33"/>
        <p:cNvGrpSpPr/>
        <p:nvPr/>
      </p:nvGrpSpPr>
      <p:grpSpPr>
        <a:xfrm>
          <a:off x="0" y="0"/>
          <a:ext cx="0" cy="0"/>
          <a:chOff x="0" y="0"/>
          <a:chExt cx="0" cy="0"/>
        </a:xfrm>
      </p:grpSpPr>
      <p:sp>
        <p:nvSpPr>
          <p:cNvPr id="34" name="Google Shape;34;p4"/>
          <p:cNvSpPr>
            <a:spLocks noGrp="1"/>
          </p:cNvSpPr>
          <p:nvPr>
            <p:ph type="pic" idx="2"/>
          </p:nvPr>
        </p:nvSpPr>
        <p:spPr>
          <a:xfrm>
            <a:off x="0" y="7127100"/>
            <a:ext cx="18288000" cy="3159900"/>
          </a:xfrm>
          <a:prstGeom prst="rect">
            <a:avLst/>
          </a:prstGeom>
          <a:noFill/>
          <a:ln>
            <a:noFill/>
          </a:ln>
        </p:spPr>
      </p:sp>
      <p:sp>
        <p:nvSpPr>
          <p:cNvPr id="35" name="Google Shape;35;p4"/>
          <p:cNvSpPr txBox="1">
            <a:spLocks noGrp="1"/>
          </p:cNvSpPr>
          <p:nvPr>
            <p:ph type="title"/>
          </p:nvPr>
        </p:nvSpPr>
        <p:spPr>
          <a:xfrm>
            <a:off x="1028700" y="2265625"/>
            <a:ext cx="4045500" cy="1248900"/>
          </a:xfrm>
          <a:prstGeom prst="rect">
            <a:avLst/>
          </a:prstGeom>
        </p:spPr>
        <p:txBody>
          <a:bodyPr spcFirstLastPara="1" wrap="square" lIns="0" tIns="0" rIns="0" bIns="0" anchor="t" anchorCtr="0">
            <a:noAutofit/>
          </a:bodyPr>
          <a:lstStyle>
            <a:lvl1pPr lvl="0" algn="l">
              <a:spcBef>
                <a:spcPts val="0"/>
              </a:spcBef>
              <a:spcAft>
                <a:spcPts val="0"/>
              </a:spcAft>
              <a:buSzPts val="7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36" name="Google Shape;36;p4"/>
          <p:cNvCxnSpPr/>
          <p:nvPr/>
        </p:nvCxnSpPr>
        <p:spPr>
          <a:xfrm>
            <a:off x="5906476" y="5891832"/>
            <a:ext cx="5044725" cy="0"/>
          </a:xfrm>
          <a:prstGeom prst="straightConnector1">
            <a:avLst/>
          </a:prstGeom>
          <a:noFill/>
          <a:ln w="50800" cap="flat" cmpd="sng">
            <a:solidFill>
              <a:srgbClr val="FFFFFF"/>
            </a:solidFill>
            <a:prstDash val="solid"/>
            <a:round/>
            <a:headEnd type="none" w="sm" len="sm"/>
            <a:tailEnd type="none" w="sm" len="sm"/>
          </a:ln>
        </p:spPr>
      </p:cxnSp>
      <p:cxnSp>
        <p:nvCxnSpPr>
          <p:cNvPr id="37" name="Google Shape;37;p4"/>
          <p:cNvCxnSpPr/>
          <p:nvPr/>
        </p:nvCxnSpPr>
        <p:spPr>
          <a:xfrm>
            <a:off x="5906476" y="4443203"/>
            <a:ext cx="5044725" cy="0"/>
          </a:xfrm>
          <a:prstGeom prst="straightConnector1">
            <a:avLst/>
          </a:prstGeom>
          <a:noFill/>
          <a:ln w="50800" cap="flat" cmpd="sng">
            <a:solidFill>
              <a:srgbClr val="FFFFFF"/>
            </a:solidFill>
            <a:prstDash val="solid"/>
            <a:round/>
            <a:headEnd type="none" w="sm" len="sm"/>
            <a:tailEnd type="none" w="sm" len="sm"/>
          </a:ln>
        </p:spPr>
      </p:cxnSp>
      <p:cxnSp>
        <p:nvCxnSpPr>
          <p:cNvPr id="38" name="Google Shape;38;p4"/>
          <p:cNvCxnSpPr/>
          <p:nvPr/>
        </p:nvCxnSpPr>
        <p:spPr>
          <a:xfrm>
            <a:off x="5906476" y="3211718"/>
            <a:ext cx="5044725" cy="0"/>
          </a:xfrm>
          <a:prstGeom prst="straightConnector1">
            <a:avLst/>
          </a:prstGeom>
          <a:noFill/>
          <a:ln w="50800" cap="flat" cmpd="sng">
            <a:solidFill>
              <a:srgbClr val="FFFFFF"/>
            </a:solidFill>
            <a:prstDash val="solid"/>
            <a:round/>
            <a:headEnd type="none" w="sm" len="sm"/>
            <a:tailEnd type="none" w="sm" len="sm"/>
          </a:ln>
        </p:spPr>
      </p:cxnSp>
      <p:cxnSp>
        <p:nvCxnSpPr>
          <p:cNvPr id="39" name="Google Shape;39;p4"/>
          <p:cNvCxnSpPr/>
          <p:nvPr/>
        </p:nvCxnSpPr>
        <p:spPr>
          <a:xfrm>
            <a:off x="11783596" y="5891832"/>
            <a:ext cx="5044725" cy="0"/>
          </a:xfrm>
          <a:prstGeom prst="straightConnector1">
            <a:avLst/>
          </a:prstGeom>
          <a:noFill/>
          <a:ln w="50800" cap="flat" cmpd="sng">
            <a:solidFill>
              <a:srgbClr val="FFFFFF"/>
            </a:solidFill>
            <a:prstDash val="solid"/>
            <a:round/>
            <a:headEnd type="none" w="sm" len="sm"/>
            <a:tailEnd type="none" w="sm" len="sm"/>
          </a:ln>
        </p:spPr>
      </p:cxnSp>
      <p:cxnSp>
        <p:nvCxnSpPr>
          <p:cNvPr id="40" name="Google Shape;40;p4"/>
          <p:cNvCxnSpPr/>
          <p:nvPr/>
        </p:nvCxnSpPr>
        <p:spPr>
          <a:xfrm>
            <a:off x="11783596" y="4443203"/>
            <a:ext cx="5044725" cy="0"/>
          </a:xfrm>
          <a:prstGeom prst="straightConnector1">
            <a:avLst/>
          </a:prstGeom>
          <a:noFill/>
          <a:ln w="50800" cap="flat" cmpd="sng">
            <a:solidFill>
              <a:srgbClr val="FFFFFF"/>
            </a:solidFill>
            <a:prstDash val="solid"/>
            <a:round/>
            <a:headEnd type="none" w="sm" len="sm"/>
            <a:tailEnd type="none" w="sm" len="sm"/>
          </a:ln>
        </p:spPr>
      </p:cxnSp>
      <p:cxnSp>
        <p:nvCxnSpPr>
          <p:cNvPr id="41" name="Google Shape;41;p4"/>
          <p:cNvCxnSpPr/>
          <p:nvPr/>
        </p:nvCxnSpPr>
        <p:spPr>
          <a:xfrm>
            <a:off x="11783596" y="3211718"/>
            <a:ext cx="5044725" cy="0"/>
          </a:xfrm>
          <a:prstGeom prst="straightConnector1">
            <a:avLst/>
          </a:prstGeom>
          <a:noFill/>
          <a:ln w="50800" cap="flat" cmpd="sng">
            <a:solidFill>
              <a:srgbClr val="FFFFFF"/>
            </a:solidFill>
            <a:prstDash val="solid"/>
            <a:round/>
            <a:headEnd type="none" w="sm" len="sm"/>
            <a:tailEnd type="none" w="sm" len="sm"/>
          </a:ln>
        </p:spPr>
      </p:cxnSp>
      <p:sp>
        <p:nvSpPr>
          <p:cNvPr id="42" name="Google Shape;42;p4"/>
          <p:cNvSpPr txBox="1">
            <a:spLocks noGrp="1"/>
          </p:cNvSpPr>
          <p:nvPr>
            <p:ph type="subTitle" idx="1"/>
          </p:nvPr>
        </p:nvSpPr>
        <p:spPr>
          <a:xfrm>
            <a:off x="5916050" y="2378625"/>
            <a:ext cx="5044800" cy="528600"/>
          </a:xfrm>
          <a:prstGeom prst="rect">
            <a:avLst/>
          </a:prstGeom>
        </p:spPr>
        <p:txBody>
          <a:bodyPr spcFirstLastPara="1" wrap="square" lIns="0" tIns="0" rIns="0" bIns="0" anchor="t" anchorCtr="0">
            <a:noAutofit/>
          </a:bodyPr>
          <a:lstStyle>
            <a:lvl1pPr lvl="0">
              <a:spcBef>
                <a:spcPts val="640"/>
              </a:spcBef>
              <a:spcAft>
                <a:spcPts val="0"/>
              </a:spcAft>
              <a:buSzPts val="3600"/>
              <a:buNone/>
              <a:defRPr sz="3600"/>
            </a:lvl1pPr>
            <a:lvl2pPr lvl="1">
              <a:spcBef>
                <a:spcPts val="560"/>
              </a:spcBef>
              <a:spcAft>
                <a:spcPts val="0"/>
              </a:spcAft>
              <a:buSzPts val="2100"/>
              <a:buNone/>
              <a:defRPr/>
            </a:lvl2pPr>
            <a:lvl3pPr lvl="2">
              <a:spcBef>
                <a:spcPts val="480"/>
              </a:spcBef>
              <a:spcAft>
                <a:spcPts val="0"/>
              </a:spcAft>
              <a:buSzPts val="2100"/>
              <a:buNone/>
              <a:defRPr/>
            </a:lvl3pPr>
            <a:lvl4pPr lvl="3">
              <a:spcBef>
                <a:spcPts val="400"/>
              </a:spcBef>
              <a:spcAft>
                <a:spcPts val="0"/>
              </a:spcAft>
              <a:buSzPts val="2100"/>
              <a:buNone/>
              <a:defRPr/>
            </a:lvl4pPr>
            <a:lvl5pPr lvl="4">
              <a:spcBef>
                <a:spcPts val="400"/>
              </a:spcBef>
              <a:spcAft>
                <a:spcPts val="0"/>
              </a:spcAft>
              <a:buSzPts val="2100"/>
              <a:buNone/>
              <a:defRPr/>
            </a:lvl5pPr>
            <a:lvl6pPr lvl="5">
              <a:spcBef>
                <a:spcPts val="400"/>
              </a:spcBef>
              <a:spcAft>
                <a:spcPts val="0"/>
              </a:spcAft>
              <a:buSzPts val="2100"/>
              <a:buNone/>
              <a:defRPr/>
            </a:lvl6pPr>
            <a:lvl7pPr lvl="6">
              <a:spcBef>
                <a:spcPts val="400"/>
              </a:spcBef>
              <a:spcAft>
                <a:spcPts val="0"/>
              </a:spcAft>
              <a:buSzPts val="2100"/>
              <a:buNone/>
              <a:defRPr/>
            </a:lvl7pPr>
            <a:lvl8pPr lvl="7">
              <a:spcBef>
                <a:spcPts val="400"/>
              </a:spcBef>
              <a:spcAft>
                <a:spcPts val="0"/>
              </a:spcAft>
              <a:buSzPts val="2100"/>
              <a:buNone/>
              <a:defRPr/>
            </a:lvl8pPr>
            <a:lvl9pPr lvl="8">
              <a:spcBef>
                <a:spcPts val="400"/>
              </a:spcBef>
              <a:spcAft>
                <a:spcPts val="0"/>
              </a:spcAft>
              <a:buSzPts val="2100"/>
              <a:buNone/>
              <a:defRPr/>
            </a:lvl9pPr>
          </a:lstStyle>
          <a:p>
            <a:endParaRPr/>
          </a:p>
        </p:txBody>
      </p:sp>
      <p:sp>
        <p:nvSpPr>
          <p:cNvPr id="43" name="Google Shape;43;p4"/>
          <p:cNvSpPr txBox="1">
            <a:spLocks noGrp="1"/>
          </p:cNvSpPr>
          <p:nvPr>
            <p:ph type="subTitle" idx="3"/>
          </p:nvPr>
        </p:nvSpPr>
        <p:spPr>
          <a:xfrm>
            <a:off x="5916050" y="3710150"/>
            <a:ext cx="5044800" cy="528600"/>
          </a:xfrm>
          <a:prstGeom prst="rect">
            <a:avLst/>
          </a:prstGeom>
        </p:spPr>
        <p:txBody>
          <a:bodyPr spcFirstLastPara="1" wrap="square" lIns="0" tIns="0" rIns="0" bIns="0" anchor="t" anchorCtr="0">
            <a:noAutofit/>
          </a:bodyPr>
          <a:lstStyle>
            <a:lvl1pPr lvl="0" rtl="0">
              <a:spcBef>
                <a:spcPts val="640"/>
              </a:spcBef>
              <a:spcAft>
                <a:spcPts val="0"/>
              </a:spcAft>
              <a:buSzPts val="3600"/>
              <a:buNone/>
              <a:defRPr sz="3600"/>
            </a:lvl1pPr>
            <a:lvl2pPr lvl="1" rtl="0">
              <a:spcBef>
                <a:spcPts val="560"/>
              </a:spcBef>
              <a:spcAft>
                <a:spcPts val="0"/>
              </a:spcAft>
              <a:buSzPts val="2100"/>
              <a:buNone/>
              <a:defRPr/>
            </a:lvl2pPr>
            <a:lvl3pPr lvl="2" rtl="0">
              <a:spcBef>
                <a:spcPts val="480"/>
              </a:spcBef>
              <a:spcAft>
                <a:spcPts val="0"/>
              </a:spcAft>
              <a:buSzPts val="2100"/>
              <a:buNone/>
              <a:defRPr/>
            </a:lvl3pPr>
            <a:lvl4pPr lvl="3" rtl="0">
              <a:spcBef>
                <a:spcPts val="400"/>
              </a:spcBef>
              <a:spcAft>
                <a:spcPts val="0"/>
              </a:spcAft>
              <a:buSzPts val="2100"/>
              <a:buNone/>
              <a:defRPr/>
            </a:lvl4pPr>
            <a:lvl5pPr lvl="4" rtl="0">
              <a:spcBef>
                <a:spcPts val="400"/>
              </a:spcBef>
              <a:spcAft>
                <a:spcPts val="0"/>
              </a:spcAft>
              <a:buSzPts val="2100"/>
              <a:buNone/>
              <a:defRPr/>
            </a:lvl5pPr>
            <a:lvl6pPr lvl="5" rtl="0">
              <a:spcBef>
                <a:spcPts val="400"/>
              </a:spcBef>
              <a:spcAft>
                <a:spcPts val="0"/>
              </a:spcAft>
              <a:buSzPts val="2100"/>
              <a:buNone/>
              <a:defRPr/>
            </a:lvl6pPr>
            <a:lvl7pPr lvl="6" rtl="0">
              <a:spcBef>
                <a:spcPts val="400"/>
              </a:spcBef>
              <a:spcAft>
                <a:spcPts val="0"/>
              </a:spcAft>
              <a:buSzPts val="2100"/>
              <a:buNone/>
              <a:defRPr/>
            </a:lvl7pPr>
            <a:lvl8pPr lvl="7" rtl="0">
              <a:spcBef>
                <a:spcPts val="400"/>
              </a:spcBef>
              <a:spcAft>
                <a:spcPts val="0"/>
              </a:spcAft>
              <a:buSzPts val="2100"/>
              <a:buNone/>
              <a:defRPr/>
            </a:lvl8pPr>
            <a:lvl9pPr lvl="8" rtl="0">
              <a:spcBef>
                <a:spcPts val="400"/>
              </a:spcBef>
              <a:spcAft>
                <a:spcPts val="0"/>
              </a:spcAft>
              <a:buSzPts val="2100"/>
              <a:buNone/>
              <a:defRPr/>
            </a:lvl9pPr>
          </a:lstStyle>
          <a:p>
            <a:endParaRPr/>
          </a:p>
        </p:txBody>
      </p:sp>
      <p:sp>
        <p:nvSpPr>
          <p:cNvPr id="44" name="Google Shape;44;p4"/>
          <p:cNvSpPr txBox="1">
            <a:spLocks noGrp="1"/>
          </p:cNvSpPr>
          <p:nvPr>
            <p:ph type="subTitle" idx="4"/>
          </p:nvPr>
        </p:nvSpPr>
        <p:spPr>
          <a:xfrm>
            <a:off x="5916050" y="5163675"/>
            <a:ext cx="5044800" cy="528600"/>
          </a:xfrm>
          <a:prstGeom prst="rect">
            <a:avLst/>
          </a:prstGeom>
        </p:spPr>
        <p:txBody>
          <a:bodyPr spcFirstLastPara="1" wrap="square" lIns="0" tIns="0" rIns="0" bIns="0" anchor="t" anchorCtr="0">
            <a:noAutofit/>
          </a:bodyPr>
          <a:lstStyle>
            <a:lvl1pPr lvl="0" rtl="0">
              <a:spcBef>
                <a:spcPts val="640"/>
              </a:spcBef>
              <a:spcAft>
                <a:spcPts val="0"/>
              </a:spcAft>
              <a:buSzPts val="3600"/>
              <a:buNone/>
              <a:defRPr sz="3600"/>
            </a:lvl1pPr>
            <a:lvl2pPr lvl="1" rtl="0">
              <a:spcBef>
                <a:spcPts val="560"/>
              </a:spcBef>
              <a:spcAft>
                <a:spcPts val="0"/>
              </a:spcAft>
              <a:buSzPts val="2100"/>
              <a:buNone/>
              <a:defRPr/>
            </a:lvl2pPr>
            <a:lvl3pPr lvl="2" rtl="0">
              <a:spcBef>
                <a:spcPts val="480"/>
              </a:spcBef>
              <a:spcAft>
                <a:spcPts val="0"/>
              </a:spcAft>
              <a:buSzPts val="2100"/>
              <a:buNone/>
              <a:defRPr/>
            </a:lvl3pPr>
            <a:lvl4pPr lvl="3" rtl="0">
              <a:spcBef>
                <a:spcPts val="400"/>
              </a:spcBef>
              <a:spcAft>
                <a:spcPts val="0"/>
              </a:spcAft>
              <a:buSzPts val="2100"/>
              <a:buNone/>
              <a:defRPr/>
            </a:lvl4pPr>
            <a:lvl5pPr lvl="4" rtl="0">
              <a:spcBef>
                <a:spcPts val="400"/>
              </a:spcBef>
              <a:spcAft>
                <a:spcPts val="0"/>
              </a:spcAft>
              <a:buSzPts val="2100"/>
              <a:buNone/>
              <a:defRPr/>
            </a:lvl5pPr>
            <a:lvl6pPr lvl="5" rtl="0">
              <a:spcBef>
                <a:spcPts val="400"/>
              </a:spcBef>
              <a:spcAft>
                <a:spcPts val="0"/>
              </a:spcAft>
              <a:buSzPts val="2100"/>
              <a:buNone/>
              <a:defRPr/>
            </a:lvl6pPr>
            <a:lvl7pPr lvl="6" rtl="0">
              <a:spcBef>
                <a:spcPts val="400"/>
              </a:spcBef>
              <a:spcAft>
                <a:spcPts val="0"/>
              </a:spcAft>
              <a:buSzPts val="2100"/>
              <a:buNone/>
              <a:defRPr/>
            </a:lvl7pPr>
            <a:lvl8pPr lvl="7" rtl="0">
              <a:spcBef>
                <a:spcPts val="400"/>
              </a:spcBef>
              <a:spcAft>
                <a:spcPts val="0"/>
              </a:spcAft>
              <a:buSzPts val="2100"/>
              <a:buNone/>
              <a:defRPr/>
            </a:lvl8pPr>
            <a:lvl9pPr lvl="8" rtl="0">
              <a:spcBef>
                <a:spcPts val="400"/>
              </a:spcBef>
              <a:spcAft>
                <a:spcPts val="0"/>
              </a:spcAft>
              <a:buSzPts val="2100"/>
              <a:buNone/>
              <a:defRPr/>
            </a:lvl9pPr>
          </a:lstStyle>
          <a:p>
            <a:endParaRPr/>
          </a:p>
        </p:txBody>
      </p:sp>
      <p:sp>
        <p:nvSpPr>
          <p:cNvPr id="45" name="Google Shape;45;p4"/>
          <p:cNvSpPr txBox="1">
            <a:spLocks noGrp="1"/>
          </p:cNvSpPr>
          <p:nvPr>
            <p:ph type="subTitle" idx="5"/>
          </p:nvPr>
        </p:nvSpPr>
        <p:spPr>
          <a:xfrm>
            <a:off x="11783563" y="2393825"/>
            <a:ext cx="5044800" cy="528600"/>
          </a:xfrm>
          <a:prstGeom prst="rect">
            <a:avLst/>
          </a:prstGeom>
        </p:spPr>
        <p:txBody>
          <a:bodyPr spcFirstLastPara="1" wrap="square" lIns="0" tIns="0" rIns="0" bIns="0" anchor="t" anchorCtr="0">
            <a:noAutofit/>
          </a:bodyPr>
          <a:lstStyle>
            <a:lvl1pPr lvl="0" rtl="0">
              <a:spcBef>
                <a:spcPts val="640"/>
              </a:spcBef>
              <a:spcAft>
                <a:spcPts val="0"/>
              </a:spcAft>
              <a:buSzPts val="3600"/>
              <a:buNone/>
              <a:defRPr sz="3600"/>
            </a:lvl1pPr>
            <a:lvl2pPr lvl="1" rtl="0">
              <a:spcBef>
                <a:spcPts val="560"/>
              </a:spcBef>
              <a:spcAft>
                <a:spcPts val="0"/>
              </a:spcAft>
              <a:buSzPts val="2100"/>
              <a:buNone/>
              <a:defRPr/>
            </a:lvl2pPr>
            <a:lvl3pPr lvl="2" rtl="0">
              <a:spcBef>
                <a:spcPts val="480"/>
              </a:spcBef>
              <a:spcAft>
                <a:spcPts val="0"/>
              </a:spcAft>
              <a:buSzPts val="2100"/>
              <a:buNone/>
              <a:defRPr/>
            </a:lvl3pPr>
            <a:lvl4pPr lvl="3" rtl="0">
              <a:spcBef>
                <a:spcPts val="400"/>
              </a:spcBef>
              <a:spcAft>
                <a:spcPts val="0"/>
              </a:spcAft>
              <a:buSzPts val="2100"/>
              <a:buNone/>
              <a:defRPr/>
            </a:lvl4pPr>
            <a:lvl5pPr lvl="4" rtl="0">
              <a:spcBef>
                <a:spcPts val="400"/>
              </a:spcBef>
              <a:spcAft>
                <a:spcPts val="0"/>
              </a:spcAft>
              <a:buSzPts val="2100"/>
              <a:buNone/>
              <a:defRPr/>
            </a:lvl5pPr>
            <a:lvl6pPr lvl="5" rtl="0">
              <a:spcBef>
                <a:spcPts val="400"/>
              </a:spcBef>
              <a:spcAft>
                <a:spcPts val="0"/>
              </a:spcAft>
              <a:buSzPts val="2100"/>
              <a:buNone/>
              <a:defRPr/>
            </a:lvl6pPr>
            <a:lvl7pPr lvl="6" rtl="0">
              <a:spcBef>
                <a:spcPts val="400"/>
              </a:spcBef>
              <a:spcAft>
                <a:spcPts val="0"/>
              </a:spcAft>
              <a:buSzPts val="2100"/>
              <a:buNone/>
              <a:defRPr/>
            </a:lvl7pPr>
            <a:lvl8pPr lvl="7" rtl="0">
              <a:spcBef>
                <a:spcPts val="400"/>
              </a:spcBef>
              <a:spcAft>
                <a:spcPts val="0"/>
              </a:spcAft>
              <a:buSzPts val="2100"/>
              <a:buNone/>
              <a:defRPr/>
            </a:lvl8pPr>
            <a:lvl9pPr lvl="8" rtl="0">
              <a:spcBef>
                <a:spcPts val="400"/>
              </a:spcBef>
              <a:spcAft>
                <a:spcPts val="0"/>
              </a:spcAft>
              <a:buSzPts val="2100"/>
              <a:buNone/>
              <a:defRPr/>
            </a:lvl9pPr>
          </a:lstStyle>
          <a:p>
            <a:endParaRPr/>
          </a:p>
        </p:txBody>
      </p:sp>
      <p:sp>
        <p:nvSpPr>
          <p:cNvPr id="46" name="Google Shape;46;p4"/>
          <p:cNvSpPr txBox="1">
            <a:spLocks noGrp="1"/>
          </p:cNvSpPr>
          <p:nvPr>
            <p:ph type="subTitle" idx="6"/>
          </p:nvPr>
        </p:nvSpPr>
        <p:spPr>
          <a:xfrm>
            <a:off x="11783563" y="3725350"/>
            <a:ext cx="5044800" cy="528600"/>
          </a:xfrm>
          <a:prstGeom prst="rect">
            <a:avLst/>
          </a:prstGeom>
        </p:spPr>
        <p:txBody>
          <a:bodyPr spcFirstLastPara="1" wrap="square" lIns="0" tIns="0" rIns="0" bIns="0" anchor="t" anchorCtr="0">
            <a:noAutofit/>
          </a:bodyPr>
          <a:lstStyle>
            <a:lvl1pPr lvl="0" rtl="0">
              <a:spcBef>
                <a:spcPts val="640"/>
              </a:spcBef>
              <a:spcAft>
                <a:spcPts val="0"/>
              </a:spcAft>
              <a:buSzPts val="3600"/>
              <a:buNone/>
              <a:defRPr sz="3600"/>
            </a:lvl1pPr>
            <a:lvl2pPr lvl="1" rtl="0">
              <a:spcBef>
                <a:spcPts val="560"/>
              </a:spcBef>
              <a:spcAft>
                <a:spcPts val="0"/>
              </a:spcAft>
              <a:buSzPts val="2100"/>
              <a:buNone/>
              <a:defRPr/>
            </a:lvl2pPr>
            <a:lvl3pPr lvl="2" rtl="0">
              <a:spcBef>
                <a:spcPts val="480"/>
              </a:spcBef>
              <a:spcAft>
                <a:spcPts val="0"/>
              </a:spcAft>
              <a:buSzPts val="2100"/>
              <a:buNone/>
              <a:defRPr/>
            </a:lvl3pPr>
            <a:lvl4pPr lvl="3" rtl="0">
              <a:spcBef>
                <a:spcPts val="400"/>
              </a:spcBef>
              <a:spcAft>
                <a:spcPts val="0"/>
              </a:spcAft>
              <a:buSzPts val="2100"/>
              <a:buNone/>
              <a:defRPr/>
            </a:lvl4pPr>
            <a:lvl5pPr lvl="4" rtl="0">
              <a:spcBef>
                <a:spcPts val="400"/>
              </a:spcBef>
              <a:spcAft>
                <a:spcPts val="0"/>
              </a:spcAft>
              <a:buSzPts val="2100"/>
              <a:buNone/>
              <a:defRPr/>
            </a:lvl5pPr>
            <a:lvl6pPr lvl="5" rtl="0">
              <a:spcBef>
                <a:spcPts val="400"/>
              </a:spcBef>
              <a:spcAft>
                <a:spcPts val="0"/>
              </a:spcAft>
              <a:buSzPts val="2100"/>
              <a:buNone/>
              <a:defRPr/>
            </a:lvl6pPr>
            <a:lvl7pPr lvl="6" rtl="0">
              <a:spcBef>
                <a:spcPts val="400"/>
              </a:spcBef>
              <a:spcAft>
                <a:spcPts val="0"/>
              </a:spcAft>
              <a:buSzPts val="2100"/>
              <a:buNone/>
              <a:defRPr/>
            </a:lvl7pPr>
            <a:lvl8pPr lvl="7" rtl="0">
              <a:spcBef>
                <a:spcPts val="400"/>
              </a:spcBef>
              <a:spcAft>
                <a:spcPts val="0"/>
              </a:spcAft>
              <a:buSzPts val="2100"/>
              <a:buNone/>
              <a:defRPr/>
            </a:lvl8pPr>
            <a:lvl9pPr lvl="8" rtl="0">
              <a:spcBef>
                <a:spcPts val="400"/>
              </a:spcBef>
              <a:spcAft>
                <a:spcPts val="0"/>
              </a:spcAft>
              <a:buSzPts val="2100"/>
              <a:buNone/>
              <a:defRPr/>
            </a:lvl9pPr>
          </a:lstStyle>
          <a:p>
            <a:endParaRPr/>
          </a:p>
        </p:txBody>
      </p:sp>
      <p:sp>
        <p:nvSpPr>
          <p:cNvPr id="47" name="Google Shape;47;p4"/>
          <p:cNvSpPr txBox="1">
            <a:spLocks noGrp="1"/>
          </p:cNvSpPr>
          <p:nvPr>
            <p:ph type="subTitle" idx="7"/>
          </p:nvPr>
        </p:nvSpPr>
        <p:spPr>
          <a:xfrm>
            <a:off x="11783563" y="5178875"/>
            <a:ext cx="5044800" cy="528600"/>
          </a:xfrm>
          <a:prstGeom prst="rect">
            <a:avLst/>
          </a:prstGeom>
        </p:spPr>
        <p:txBody>
          <a:bodyPr spcFirstLastPara="1" wrap="square" lIns="0" tIns="0" rIns="0" bIns="0" anchor="t" anchorCtr="0">
            <a:noAutofit/>
          </a:bodyPr>
          <a:lstStyle>
            <a:lvl1pPr lvl="0" rtl="0">
              <a:spcBef>
                <a:spcPts val="640"/>
              </a:spcBef>
              <a:spcAft>
                <a:spcPts val="0"/>
              </a:spcAft>
              <a:buSzPts val="3600"/>
              <a:buNone/>
              <a:defRPr sz="3600"/>
            </a:lvl1pPr>
            <a:lvl2pPr lvl="1" rtl="0">
              <a:spcBef>
                <a:spcPts val="560"/>
              </a:spcBef>
              <a:spcAft>
                <a:spcPts val="0"/>
              </a:spcAft>
              <a:buSzPts val="2100"/>
              <a:buNone/>
              <a:defRPr/>
            </a:lvl2pPr>
            <a:lvl3pPr lvl="2" rtl="0">
              <a:spcBef>
                <a:spcPts val="480"/>
              </a:spcBef>
              <a:spcAft>
                <a:spcPts val="0"/>
              </a:spcAft>
              <a:buSzPts val="2100"/>
              <a:buNone/>
              <a:defRPr/>
            </a:lvl3pPr>
            <a:lvl4pPr lvl="3" rtl="0">
              <a:spcBef>
                <a:spcPts val="400"/>
              </a:spcBef>
              <a:spcAft>
                <a:spcPts val="0"/>
              </a:spcAft>
              <a:buSzPts val="2100"/>
              <a:buNone/>
              <a:defRPr/>
            </a:lvl4pPr>
            <a:lvl5pPr lvl="4" rtl="0">
              <a:spcBef>
                <a:spcPts val="400"/>
              </a:spcBef>
              <a:spcAft>
                <a:spcPts val="0"/>
              </a:spcAft>
              <a:buSzPts val="2100"/>
              <a:buNone/>
              <a:defRPr/>
            </a:lvl5pPr>
            <a:lvl6pPr lvl="5" rtl="0">
              <a:spcBef>
                <a:spcPts val="400"/>
              </a:spcBef>
              <a:spcAft>
                <a:spcPts val="0"/>
              </a:spcAft>
              <a:buSzPts val="2100"/>
              <a:buNone/>
              <a:defRPr/>
            </a:lvl6pPr>
            <a:lvl7pPr lvl="6" rtl="0">
              <a:spcBef>
                <a:spcPts val="400"/>
              </a:spcBef>
              <a:spcAft>
                <a:spcPts val="0"/>
              </a:spcAft>
              <a:buSzPts val="2100"/>
              <a:buNone/>
              <a:defRPr/>
            </a:lvl7pPr>
            <a:lvl8pPr lvl="7" rtl="0">
              <a:spcBef>
                <a:spcPts val="400"/>
              </a:spcBef>
              <a:spcAft>
                <a:spcPts val="0"/>
              </a:spcAft>
              <a:buSzPts val="2100"/>
              <a:buNone/>
              <a:defRPr/>
            </a:lvl8pPr>
            <a:lvl9pPr lvl="8" rtl="0">
              <a:spcBef>
                <a:spcPts val="400"/>
              </a:spcBef>
              <a:spcAft>
                <a:spcPts val="0"/>
              </a:spcAft>
              <a:buSzPts val="21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3">
  <p:cSld name="CUSTOM_2">
    <p:spTree>
      <p:nvGrpSpPr>
        <p:cNvPr id="1" name="Shape 48"/>
        <p:cNvGrpSpPr/>
        <p:nvPr/>
      </p:nvGrpSpPr>
      <p:grpSpPr>
        <a:xfrm>
          <a:off x="0" y="0"/>
          <a:ext cx="0" cy="0"/>
          <a:chOff x="0" y="0"/>
          <a:chExt cx="0" cy="0"/>
        </a:xfrm>
      </p:grpSpPr>
      <p:sp>
        <p:nvSpPr>
          <p:cNvPr id="49" name="Google Shape;49;p5"/>
          <p:cNvSpPr>
            <a:spLocks noGrp="1"/>
          </p:cNvSpPr>
          <p:nvPr>
            <p:ph type="pic" idx="2"/>
          </p:nvPr>
        </p:nvSpPr>
        <p:spPr>
          <a:xfrm>
            <a:off x="2393975" y="2325500"/>
            <a:ext cx="9986400" cy="4931400"/>
          </a:xfrm>
          <a:prstGeom prst="rect">
            <a:avLst/>
          </a:prstGeom>
          <a:noFill/>
          <a:ln>
            <a:noFill/>
          </a:ln>
        </p:spPr>
      </p:sp>
      <p:sp>
        <p:nvSpPr>
          <p:cNvPr id="50" name="Google Shape;50;p5"/>
          <p:cNvSpPr>
            <a:spLocks noGrp="1"/>
          </p:cNvSpPr>
          <p:nvPr>
            <p:ph type="pic" idx="3"/>
          </p:nvPr>
        </p:nvSpPr>
        <p:spPr>
          <a:xfrm>
            <a:off x="12975800" y="2325500"/>
            <a:ext cx="5817600" cy="4931400"/>
          </a:xfrm>
          <a:prstGeom prst="rect">
            <a:avLst/>
          </a:prstGeom>
          <a:noFill/>
          <a:ln>
            <a:noFill/>
          </a:ln>
        </p:spPr>
      </p:sp>
      <p:grpSp>
        <p:nvGrpSpPr>
          <p:cNvPr id="51" name="Google Shape;51;p5"/>
          <p:cNvGrpSpPr/>
          <p:nvPr/>
        </p:nvGrpSpPr>
        <p:grpSpPr>
          <a:xfrm>
            <a:off x="1424634" y="6287520"/>
            <a:ext cx="1938691" cy="1938691"/>
            <a:chOff x="0" y="0"/>
            <a:chExt cx="812800" cy="812800"/>
          </a:xfrm>
        </p:grpSpPr>
        <p:sp>
          <p:nvSpPr>
            <p:cNvPr id="52" name="Google Shape;52;p5"/>
            <p:cNvSpPr/>
            <p:nvPr/>
          </p:nvSpPr>
          <p:spPr>
            <a:xfrm>
              <a:off x="0" y="0"/>
              <a:ext cx="812800" cy="812800"/>
            </a:xfrm>
            <a:custGeom>
              <a:avLst/>
              <a:gdLst/>
              <a:ahLst/>
              <a:cxnLst/>
              <a:rect l="l" t="t" r="r" b="b"/>
              <a:pathLst>
                <a:path w="812800" h="812800" extrusionOk="0">
                  <a:moveTo>
                    <a:pt x="406400" y="0"/>
                  </a:moveTo>
                  <a:lnTo>
                    <a:pt x="466396" y="87561"/>
                  </a:lnTo>
                  <a:lnTo>
                    <a:pt x="553838" y="27679"/>
                  </a:lnTo>
                  <a:lnTo>
                    <a:pt x="578287" y="131093"/>
                  </a:lnTo>
                  <a:lnTo>
                    <a:pt x="681363" y="106978"/>
                  </a:lnTo>
                  <a:lnTo>
                    <a:pt x="666963" y="212279"/>
                  </a:lnTo>
                  <a:lnTo>
                    <a:pt x="771752" y="227186"/>
                  </a:lnTo>
                  <a:lnTo>
                    <a:pt x="720448" y="320152"/>
                  </a:lnTo>
                  <a:lnTo>
                    <a:pt x="812800" y="372069"/>
                  </a:lnTo>
                  <a:lnTo>
                    <a:pt x="731520" y="440145"/>
                  </a:lnTo>
                  <a:lnTo>
                    <a:pt x="798961" y="522061"/>
                  </a:lnTo>
                  <a:lnTo>
                    <a:pt x="698682" y="556053"/>
                  </a:lnTo>
                  <a:lnTo>
                    <a:pt x="732104" y="656904"/>
                  </a:lnTo>
                  <a:lnTo>
                    <a:pt x="626370" y="652219"/>
                  </a:lnTo>
                  <a:lnTo>
                    <a:pt x="621259" y="758384"/>
                  </a:lnTo>
                  <a:lnTo>
                    <a:pt x="524350" y="715658"/>
                  </a:lnTo>
                  <a:lnTo>
                    <a:pt x="481396" y="812800"/>
                  </a:lnTo>
                  <a:lnTo>
                    <a:pt x="406400" y="737801"/>
                  </a:lnTo>
                  <a:lnTo>
                    <a:pt x="331404" y="812800"/>
                  </a:lnTo>
                  <a:lnTo>
                    <a:pt x="288450" y="715658"/>
                  </a:lnTo>
                  <a:lnTo>
                    <a:pt x="191541" y="758384"/>
                  </a:lnTo>
                  <a:lnTo>
                    <a:pt x="186430" y="652219"/>
                  </a:lnTo>
                  <a:lnTo>
                    <a:pt x="80696" y="656904"/>
                  </a:lnTo>
                  <a:lnTo>
                    <a:pt x="114118" y="556053"/>
                  </a:lnTo>
                  <a:lnTo>
                    <a:pt x="13839" y="522061"/>
                  </a:lnTo>
                  <a:lnTo>
                    <a:pt x="81280" y="440145"/>
                  </a:lnTo>
                  <a:lnTo>
                    <a:pt x="0" y="372069"/>
                  </a:lnTo>
                  <a:lnTo>
                    <a:pt x="92352" y="320152"/>
                  </a:lnTo>
                  <a:lnTo>
                    <a:pt x="41047" y="227186"/>
                  </a:lnTo>
                  <a:lnTo>
                    <a:pt x="145837" y="212279"/>
                  </a:lnTo>
                  <a:lnTo>
                    <a:pt x="131437" y="106978"/>
                  </a:lnTo>
                  <a:lnTo>
                    <a:pt x="234513" y="131093"/>
                  </a:lnTo>
                  <a:lnTo>
                    <a:pt x="258962" y="27679"/>
                  </a:lnTo>
                  <a:lnTo>
                    <a:pt x="346404" y="87561"/>
                  </a:lnTo>
                  <a:lnTo>
                    <a:pt x="406400" y="0"/>
                  </a:lnTo>
                  <a:close/>
                </a:path>
              </a:pathLst>
            </a:custGeom>
            <a:solidFill>
              <a:srgbClr val="000000">
                <a:alpha val="0"/>
              </a:srgbClr>
            </a:solidFill>
            <a:ln w="57150" cap="sq" cmpd="sng">
              <a:solidFill>
                <a:srgbClr val="FFFFFF"/>
              </a:solidFill>
              <a:prstDash val="solid"/>
              <a:miter lim="8000"/>
              <a:headEnd type="none" w="sm" len="sm"/>
              <a:tailEnd type="none" w="sm" len="sm"/>
            </a:ln>
          </p:spPr>
        </p:sp>
        <p:sp>
          <p:nvSpPr>
            <p:cNvPr id="53" name="Google Shape;53;p5"/>
            <p:cNvSpPr txBox="1"/>
            <p:nvPr/>
          </p:nvSpPr>
          <p:spPr>
            <a:xfrm>
              <a:off x="139700" y="92075"/>
              <a:ext cx="533400" cy="5811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4" name="Google Shape;54;p5"/>
          <p:cNvSpPr txBox="1">
            <a:spLocks noGrp="1"/>
          </p:cNvSpPr>
          <p:nvPr>
            <p:ph type="title"/>
          </p:nvPr>
        </p:nvSpPr>
        <p:spPr>
          <a:xfrm>
            <a:off x="1028700" y="1819725"/>
            <a:ext cx="7022100" cy="1143000"/>
          </a:xfrm>
          <a:prstGeom prst="rect">
            <a:avLst/>
          </a:prstGeom>
        </p:spPr>
        <p:txBody>
          <a:bodyPr spcFirstLastPara="1" wrap="square" lIns="0" tIns="0" rIns="0" bIns="0" anchor="t" anchorCtr="0">
            <a:noAutofit/>
          </a:bodyPr>
          <a:lstStyle>
            <a:lvl1pPr lvl="0">
              <a:spcBef>
                <a:spcPts val="0"/>
              </a:spcBef>
              <a:spcAft>
                <a:spcPts val="0"/>
              </a:spcAft>
              <a:buSzPts val="7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5"/>
          <p:cNvSpPr txBox="1">
            <a:spLocks noGrp="1"/>
          </p:cNvSpPr>
          <p:nvPr>
            <p:ph type="body" idx="1"/>
          </p:nvPr>
        </p:nvSpPr>
        <p:spPr>
          <a:xfrm>
            <a:off x="4777550" y="7949050"/>
            <a:ext cx="5265600" cy="1687500"/>
          </a:xfrm>
          <a:prstGeom prst="rect">
            <a:avLst/>
          </a:prstGeom>
        </p:spPr>
        <p:txBody>
          <a:bodyPr spcFirstLastPara="1" wrap="square" lIns="0" tIns="0" rIns="0" bIns="0" anchor="t" anchorCtr="0">
            <a:noAutofit/>
          </a:bodyPr>
          <a:lstStyle>
            <a:lvl1pPr marL="457200" lvl="0" indent="-361950">
              <a:spcBef>
                <a:spcPts val="640"/>
              </a:spcBef>
              <a:spcAft>
                <a:spcPts val="0"/>
              </a:spcAft>
              <a:buSzPts val="2100"/>
              <a:buChar char="•"/>
              <a:defRPr/>
            </a:lvl1pPr>
            <a:lvl2pPr marL="914400" lvl="1" indent="-361950">
              <a:spcBef>
                <a:spcPts val="560"/>
              </a:spcBef>
              <a:spcAft>
                <a:spcPts val="0"/>
              </a:spcAft>
              <a:buSzPts val="2100"/>
              <a:buChar char="–"/>
              <a:defRPr/>
            </a:lvl2pPr>
            <a:lvl3pPr marL="1371600" lvl="2" indent="-361950">
              <a:spcBef>
                <a:spcPts val="480"/>
              </a:spcBef>
              <a:spcAft>
                <a:spcPts val="0"/>
              </a:spcAft>
              <a:buSzPts val="2100"/>
              <a:buChar char="•"/>
              <a:defRPr/>
            </a:lvl3pPr>
            <a:lvl4pPr marL="1828800" lvl="3" indent="-361950">
              <a:spcBef>
                <a:spcPts val="400"/>
              </a:spcBef>
              <a:spcAft>
                <a:spcPts val="0"/>
              </a:spcAft>
              <a:buSzPts val="2100"/>
              <a:buChar char="–"/>
              <a:defRPr/>
            </a:lvl4pPr>
            <a:lvl5pPr marL="2286000" lvl="4" indent="-361950">
              <a:spcBef>
                <a:spcPts val="400"/>
              </a:spcBef>
              <a:spcAft>
                <a:spcPts val="0"/>
              </a:spcAft>
              <a:buSzPts val="2100"/>
              <a:buChar char="»"/>
              <a:defRPr/>
            </a:lvl5pPr>
            <a:lvl6pPr marL="2743200" lvl="5" indent="-361950">
              <a:spcBef>
                <a:spcPts val="400"/>
              </a:spcBef>
              <a:spcAft>
                <a:spcPts val="0"/>
              </a:spcAft>
              <a:buSzPts val="2100"/>
              <a:buChar char="•"/>
              <a:defRPr/>
            </a:lvl6pPr>
            <a:lvl7pPr marL="3200400" lvl="6" indent="-361950">
              <a:spcBef>
                <a:spcPts val="400"/>
              </a:spcBef>
              <a:spcAft>
                <a:spcPts val="0"/>
              </a:spcAft>
              <a:buSzPts val="2100"/>
              <a:buChar char="•"/>
              <a:defRPr/>
            </a:lvl7pPr>
            <a:lvl8pPr marL="3657600" lvl="7" indent="-361950">
              <a:spcBef>
                <a:spcPts val="400"/>
              </a:spcBef>
              <a:spcAft>
                <a:spcPts val="0"/>
              </a:spcAft>
              <a:buSzPts val="2100"/>
              <a:buChar char="•"/>
              <a:defRPr/>
            </a:lvl8pPr>
            <a:lvl9pPr marL="4114800" lvl="8" indent="-361950">
              <a:spcBef>
                <a:spcPts val="400"/>
              </a:spcBef>
              <a:spcAft>
                <a:spcPts val="0"/>
              </a:spcAft>
              <a:buSzPts val="2100"/>
              <a:buChar char="•"/>
              <a:defRPr/>
            </a:lvl9pPr>
          </a:lstStyle>
          <a:p>
            <a:endParaRPr/>
          </a:p>
        </p:txBody>
      </p:sp>
      <p:sp>
        <p:nvSpPr>
          <p:cNvPr id="56" name="Google Shape;56;p5"/>
          <p:cNvSpPr txBox="1">
            <a:spLocks noGrp="1"/>
          </p:cNvSpPr>
          <p:nvPr>
            <p:ph type="body" idx="4"/>
          </p:nvPr>
        </p:nvSpPr>
        <p:spPr>
          <a:xfrm>
            <a:off x="10846000" y="7949050"/>
            <a:ext cx="5265600" cy="16875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5">
  <p:cSld name="CUSTOM_4">
    <p:spTree>
      <p:nvGrpSpPr>
        <p:cNvPr id="1" name="Shape 57"/>
        <p:cNvGrpSpPr/>
        <p:nvPr/>
      </p:nvGrpSpPr>
      <p:grpSpPr>
        <a:xfrm>
          <a:off x="0" y="0"/>
          <a:ext cx="0" cy="0"/>
          <a:chOff x="0" y="0"/>
          <a:chExt cx="0" cy="0"/>
        </a:xfrm>
      </p:grpSpPr>
      <p:sp>
        <p:nvSpPr>
          <p:cNvPr id="58" name="Google Shape;58;p6"/>
          <p:cNvSpPr>
            <a:spLocks noGrp="1"/>
          </p:cNvSpPr>
          <p:nvPr>
            <p:ph type="pic" idx="2"/>
          </p:nvPr>
        </p:nvSpPr>
        <p:spPr>
          <a:xfrm>
            <a:off x="6551375" y="1088575"/>
            <a:ext cx="5185200" cy="9198300"/>
          </a:xfrm>
          <a:prstGeom prst="rect">
            <a:avLst/>
          </a:prstGeom>
          <a:noFill/>
          <a:ln>
            <a:noFill/>
          </a:ln>
        </p:spPr>
      </p:sp>
      <p:sp>
        <p:nvSpPr>
          <p:cNvPr id="59" name="Google Shape;59;p6"/>
          <p:cNvSpPr txBox="1">
            <a:spLocks noGrp="1"/>
          </p:cNvSpPr>
          <p:nvPr>
            <p:ph type="title"/>
          </p:nvPr>
        </p:nvSpPr>
        <p:spPr>
          <a:xfrm>
            <a:off x="1028700" y="3227600"/>
            <a:ext cx="5273700" cy="1143000"/>
          </a:xfrm>
          <a:prstGeom prst="rect">
            <a:avLst/>
          </a:prstGeom>
        </p:spPr>
        <p:txBody>
          <a:bodyPr spcFirstLastPara="1" wrap="square" lIns="0" tIns="0" rIns="0" bIns="0" anchor="t" anchorCtr="0">
            <a:noAutofit/>
          </a:bodyPr>
          <a:lstStyle>
            <a:lvl1pPr lvl="0">
              <a:spcBef>
                <a:spcPts val="0"/>
              </a:spcBef>
              <a:spcAft>
                <a:spcPts val="0"/>
              </a:spcAft>
              <a:buSzPts val="7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60" name="Google Shape;60;p6"/>
          <p:cNvGrpSpPr/>
          <p:nvPr/>
        </p:nvGrpSpPr>
        <p:grpSpPr>
          <a:xfrm>
            <a:off x="11316847" y="2897132"/>
            <a:ext cx="1319540" cy="1473811"/>
            <a:chOff x="0" y="-47625"/>
            <a:chExt cx="406500" cy="454025"/>
          </a:xfrm>
        </p:grpSpPr>
        <p:sp>
          <p:nvSpPr>
            <p:cNvPr id="61" name="Google Shape;61;p6"/>
            <p:cNvSpPr/>
            <p:nvPr/>
          </p:nvSpPr>
          <p:spPr>
            <a:xfrm>
              <a:off x="0" y="0"/>
              <a:ext cx="406400" cy="406400"/>
            </a:xfrm>
            <a:custGeom>
              <a:avLst/>
              <a:gdLst/>
              <a:ahLst/>
              <a:cxnLst/>
              <a:rect l="l" t="t" r="r" b="b"/>
              <a:pathLst>
                <a:path w="406400" h="406400" extrusionOk="0">
                  <a:moveTo>
                    <a:pt x="0" y="0"/>
                  </a:moveTo>
                  <a:lnTo>
                    <a:pt x="406400" y="0"/>
                  </a:lnTo>
                  <a:lnTo>
                    <a:pt x="406400" y="406400"/>
                  </a:lnTo>
                  <a:lnTo>
                    <a:pt x="0" y="406400"/>
                  </a:lnTo>
                  <a:close/>
                </a:path>
              </a:pathLst>
            </a:custGeom>
            <a:solidFill>
              <a:srgbClr val="FFFDFC"/>
            </a:solidFill>
            <a:ln>
              <a:noFill/>
            </a:ln>
          </p:spPr>
        </p:sp>
        <p:sp>
          <p:nvSpPr>
            <p:cNvPr id="62" name="Google Shape;62;p6"/>
            <p:cNvSpPr txBox="1"/>
            <p:nvPr/>
          </p:nvSpPr>
          <p:spPr>
            <a:xfrm>
              <a:off x="0" y="-47625"/>
              <a:ext cx="406500" cy="4539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63" name="Google Shape;63;p6"/>
          <p:cNvGrpSpPr/>
          <p:nvPr/>
        </p:nvGrpSpPr>
        <p:grpSpPr>
          <a:xfrm>
            <a:off x="11316847" y="5044667"/>
            <a:ext cx="1319540" cy="1473811"/>
            <a:chOff x="0" y="-47625"/>
            <a:chExt cx="406500" cy="454025"/>
          </a:xfrm>
        </p:grpSpPr>
        <p:sp>
          <p:nvSpPr>
            <p:cNvPr id="64" name="Google Shape;64;p6"/>
            <p:cNvSpPr/>
            <p:nvPr/>
          </p:nvSpPr>
          <p:spPr>
            <a:xfrm>
              <a:off x="0" y="0"/>
              <a:ext cx="406400" cy="406400"/>
            </a:xfrm>
            <a:custGeom>
              <a:avLst/>
              <a:gdLst/>
              <a:ahLst/>
              <a:cxnLst/>
              <a:rect l="l" t="t" r="r" b="b"/>
              <a:pathLst>
                <a:path w="406400" h="406400" extrusionOk="0">
                  <a:moveTo>
                    <a:pt x="0" y="0"/>
                  </a:moveTo>
                  <a:lnTo>
                    <a:pt x="406400" y="0"/>
                  </a:lnTo>
                  <a:lnTo>
                    <a:pt x="406400" y="406400"/>
                  </a:lnTo>
                  <a:lnTo>
                    <a:pt x="0" y="406400"/>
                  </a:lnTo>
                  <a:close/>
                </a:path>
              </a:pathLst>
            </a:custGeom>
            <a:solidFill>
              <a:srgbClr val="FFFDFC"/>
            </a:solidFill>
            <a:ln>
              <a:noFill/>
            </a:ln>
          </p:spPr>
        </p:sp>
        <p:sp>
          <p:nvSpPr>
            <p:cNvPr id="65" name="Google Shape;65;p6"/>
            <p:cNvSpPr txBox="1"/>
            <p:nvPr/>
          </p:nvSpPr>
          <p:spPr>
            <a:xfrm>
              <a:off x="0" y="-47625"/>
              <a:ext cx="406500" cy="4539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66" name="Google Shape;66;p6"/>
          <p:cNvGrpSpPr/>
          <p:nvPr/>
        </p:nvGrpSpPr>
        <p:grpSpPr>
          <a:xfrm>
            <a:off x="11316847" y="7192555"/>
            <a:ext cx="1319540" cy="1473811"/>
            <a:chOff x="0" y="-47625"/>
            <a:chExt cx="406500" cy="454025"/>
          </a:xfrm>
        </p:grpSpPr>
        <p:sp>
          <p:nvSpPr>
            <p:cNvPr id="67" name="Google Shape;67;p6"/>
            <p:cNvSpPr/>
            <p:nvPr/>
          </p:nvSpPr>
          <p:spPr>
            <a:xfrm>
              <a:off x="0" y="0"/>
              <a:ext cx="406400" cy="406400"/>
            </a:xfrm>
            <a:custGeom>
              <a:avLst/>
              <a:gdLst/>
              <a:ahLst/>
              <a:cxnLst/>
              <a:rect l="l" t="t" r="r" b="b"/>
              <a:pathLst>
                <a:path w="406400" h="406400" extrusionOk="0">
                  <a:moveTo>
                    <a:pt x="0" y="0"/>
                  </a:moveTo>
                  <a:lnTo>
                    <a:pt x="406400" y="0"/>
                  </a:lnTo>
                  <a:lnTo>
                    <a:pt x="406400" y="406400"/>
                  </a:lnTo>
                  <a:lnTo>
                    <a:pt x="0" y="406400"/>
                  </a:lnTo>
                  <a:close/>
                </a:path>
              </a:pathLst>
            </a:custGeom>
            <a:solidFill>
              <a:srgbClr val="FFFDFC"/>
            </a:solidFill>
            <a:ln>
              <a:noFill/>
            </a:ln>
          </p:spPr>
        </p:sp>
        <p:sp>
          <p:nvSpPr>
            <p:cNvPr id="68" name="Google Shape;68;p6"/>
            <p:cNvSpPr txBox="1"/>
            <p:nvPr/>
          </p:nvSpPr>
          <p:spPr>
            <a:xfrm>
              <a:off x="0" y="-47625"/>
              <a:ext cx="406500" cy="4539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69" name="Google Shape;69;p6"/>
          <p:cNvSpPr txBox="1">
            <a:spLocks noGrp="1"/>
          </p:cNvSpPr>
          <p:nvPr>
            <p:ph type="body" idx="1"/>
          </p:nvPr>
        </p:nvSpPr>
        <p:spPr>
          <a:xfrm>
            <a:off x="1028700" y="4653725"/>
            <a:ext cx="4659600" cy="22557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
        <p:nvSpPr>
          <p:cNvPr id="70" name="Google Shape;70;p6"/>
          <p:cNvSpPr txBox="1">
            <a:spLocks noGrp="1"/>
          </p:cNvSpPr>
          <p:nvPr>
            <p:ph type="subTitle" idx="3"/>
          </p:nvPr>
        </p:nvSpPr>
        <p:spPr>
          <a:xfrm>
            <a:off x="13133225" y="3069825"/>
            <a:ext cx="3537600" cy="589500"/>
          </a:xfrm>
          <a:prstGeom prst="rect">
            <a:avLst/>
          </a:prstGeom>
        </p:spPr>
        <p:txBody>
          <a:bodyPr spcFirstLastPara="1" wrap="square" lIns="0" tIns="0" rIns="0" bIns="0" anchor="t" anchorCtr="0">
            <a:noAutofit/>
          </a:bodyPr>
          <a:lstStyle>
            <a:lvl1pPr lvl="0">
              <a:spcBef>
                <a:spcPts val="640"/>
              </a:spcBef>
              <a:spcAft>
                <a:spcPts val="0"/>
              </a:spcAft>
              <a:buSzPts val="3600"/>
              <a:buNone/>
              <a:defRPr sz="3600" b="1"/>
            </a:lvl1pPr>
            <a:lvl2pPr lvl="1">
              <a:spcBef>
                <a:spcPts val="560"/>
              </a:spcBef>
              <a:spcAft>
                <a:spcPts val="0"/>
              </a:spcAft>
              <a:buSzPts val="2100"/>
              <a:buNone/>
              <a:defRPr b="1"/>
            </a:lvl2pPr>
            <a:lvl3pPr lvl="2">
              <a:spcBef>
                <a:spcPts val="480"/>
              </a:spcBef>
              <a:spcAft>
                <a:spcPts val="0"/>
              </a:spcAft>
              <a:buSzPts val="2100"/>
              <a:buNone/>
              <a:defRPr b="1"/>
            </a:lvl3pPr>
            <a:lvl4pPr lvl="3">
              <a:spcBef>
                <a:spcPts val="400"/>
              </a:spcBef>
              <a:spcAft>
                <a:spcPts val="0"/>
              </a:spcAft>
              <a:buSzPts val="2100"/>
              <a:buNone/>
              <a:defRPr b="1"/>
            </a:lvl4pPr>
            <a:lvl5pPr lvl="4">
              <a:spcBef>
                <a:spcPts val="400"/>
              </a:spcBef>
              <a:spcAft>
                <a:spcPts val="0"/>
              </a:spcAft>
              <a:buSzPts val="2100"/>
              <a:buNone/>
              <a:defRPr b="1"/>
            </a:lvl5pPr>
            <a:lvl6pPr lvl="5">
              <a:spcBef>
                <a:spcPts val="400"/>
              </a:spcBef>
              <a:spcAft>
                <a:spcPts val="0"/>
              </a:spcAft>
              <a:buSzPts val="2100"/>
              <a:buNone/>
              <a:defRPr b="1"/>
            </a:lvl6pPr>
            <a:lvl7pPr lvl="6">
              <a:spcBef>
                <a:spcPts val="400"/>
              </a:spcBef>
              <a:spcAft>
                <a:spcPts val="0"/>
              </a:spcAft>
              <a:buSzPts val="2100"/>
              <a:buNone/>
              <a:defRPr b="1"/>
            </a:lvl7pPr>
            <a:lvl8pPr lvl="7">
              <a:spcBef>
                <a:spcPts val="400"/>
              </a:spcBef>
              <a:spcAft>
                <a:spcPts val="0"/>
              </a:spcAft>
              <a:buSzPts val="2100"/>
              <a:buNone/>
              <a:defRPr b="1"/>
            </a:lvl8pPr>
            <a:lvl9pPr lvl="8">
              <a:spcBef>
                <a:spcPts val="400"/>
              </a:spcBef>
              <a:spcAft>
                <a:spcPts val="0"/>
              </a:spcAft>
              <a:buSzPts val="2100"/>
              <a:buNone/>
              <a:defRPr b="1"/>
            </a:lvl9pPr>
          </a:lstStyle>
          <a:p>
            <a:endParaRPr/>
          </a:p>
        </p:txBody>
      </p:sp>
      <p:sp>
        <p:nvSpPr>
          <p:cNvPr id="71" name="Google Shape;71;p6"/>
          <p:cNvSpPr txBox="1">
            <a:spLocks noGrp="1"/>
          </p:cNvSpPr>
          <p:nvPr>
            <p:ph type="body" idx="4"/>
          </p:nvPr>
        </p:nvSpPr>
        <p:spPr>
          <a:xfrm>
            <a:off x="13133225" y="3789625"/>
            <a:ext cx="3781500" cy="5895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
        <p:nvSpPr>
          <p:cNvPr id="72" name="Google Shape;72;p6"/>
          <p:cNvSpPr txBox="1">
            <a:spLocks noGrp="1"/>
          </p:cNvSpPr>
          <p:nvPr>
            <p:ph type="subTitle" idx="5"/>
          </p:nvPr>
        </p:nvSpPr>
        <p:spPr>
          <a:xfrm>
            <a:off x="13133225" y="5126925"/>
            <a:ext cx="3537600" cy="589500"/>
          </a:xfrm>
          <a:prstGeom prst="rect">
            <a:avLst/>
          </a:prstGeom>
        </p:spPr>
        <p:txBody>
          <a:bodyPr spcFirstLastPara="1" wrap="square" lIns="0" tIns="0" rIns="0" bIns="0" anchor="t" anchorCtr="0">
            <a:noAutofit/>
          </a:bodyPr>
          <a:lstStyle>
            <a:lvl1pPr lvl="0" rtl="0">
              <a:spcBef>
                <a:spcPts val="640"/>
              </a:spcBef>
              <a:spcAft>
                <a:spcPts val="0"/>
              </a:spcAft>
              <a:buSzPts val="3600"/>
              <a:buNone/>
              <a:defRPr sz="3600" b="1"/>
            </a:lvl1pPr>
            <a:lvl2pPr lvl="1" rtl="0">
              <a:spcBef>
                <a:spcPts val="560"/>
              </a:spcBef>
              <a:spcAft>
                <a:spcPts val="0"/>
              </a:spcAft>
              <a:buSzPts val="2100"/>
              <a:buNone/>
              <a:defRPr b="1"/>
            </a:lvl2pPr>
            <a:lvl3pPr lvl="2" rtl="0">
              <a:spcBef>
                <a:spcPts val="480"/>
              </a:spcBef>
              <a:spcAft>
                <a:spcPts val="0"/>
              </a:spcAft>
              <a:buSzPts val="2100"/>
              <a:buNone/>
              <a:defRPr b="1"/>
            </a:lvl3pPr>
            <a:lvl4pPr lvl="3" rtl="0">
              <a:spcBef>
                <a:spcPts val="400"/>
              </a:spcBef>
              <a:spcAft>
                <a:spcPts val="0"/>
              </a:spcAft>
              <a:buSzPts val="2100"/>
              <a:buNone/>
              <a:defRPr b="1"/>
            </a:lvl4pPr>
            <a:lvl5pPr lvl="4" rtl="0">
              <a:spcBef>
                <a:spcPts val="400"/>
              </a:spcBef>
              <a:spcAft>
                <a:spcPts val="0"/>
              </a:spcAft>
              <a:buSzPts val="2100"/>
              <a:buNone/>
              <a:defRPr b="1"/>
            </a:lvl5pPr>
            <a:lvl6pPr lvl="5" rtl="0">
              <a:spcBef>
                <a:spcPts val="400"/>
              </a:spcBef>
              <a:spcAft>
                <a:spcPts val="0"/>
              </a:spcAft>
              <a:buSzPts val="2100"/>
              <a:buNone/>
              <a:defRPr b="1"/>
            </a:lvl6pPr>
            <a:lvl7pPr lvl="6" rtl="0">
              <a:spcBef>
                <a:spcPts val="400"/>
              </a:spcBef>
              <a:spcAft>
                <a:spcPts val="0"/>
              </a:spcAft>
              <a:buSzPts val="2100"/>
              <a:buNone/>
              <a:defRPr b="1"/>
            </a:lvl7pPr>
            <a:lvl8pPr lvl="7" rtl="0">
              <a:spcBef>
                <a:spcPts val="400"/>
              </a:spcBef>
              <a:spcAft>
                <a:spcPts val="0"/>
              </a:spcAft>
              <a:buSzPts val="2100"/>
              <a:buNone/>
              <a:defRPr b="1"/>
            </a:lvl8pPr>
            <a:lvl9pPr lvl="8" rtl="0">
              <a:spcBef>
                <a:spcPts val="400"/>
              </a:spcBef>
              <a:spcAft>
                <a:spcPts val="0"/>
              </a:spcAft>
              <a:buSzPts val="2100"/>
              <a:buNone/>
              <a:defRPr b="1"/>
            </a:lvl9pPr>
          </a:lstStyle>
          <a:p>
            <a:endParaRPr/>
          </a:p>
        </p:txBody>
      </p:sp>
      <p:sp>
        <p:nvSpPr>
          <p:cNvPr id="73" name="Google Shape;73;p6"/>
          <p:cNvSpPr txBox="1">
            <a:spLocks noGrp="1"/>
          </p:cNvSpPr>
          <p:nvPr>
            <p:ph type="body" idx="6"/>
          </p:nvPr>
        </p:nvSpPr>
        <p:spPr>
          <a:xfrm>
            <a:off x="13133225" y="5846725"/>
            <a:ext cx="3781500" cy="5895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
        <p:nvSpPr>
          <p:cNvPr id="74" name="Google Shape;74;p6"/>
          <p:cNvSpPr txBox="1">
            <a:spLocks noGrp="1"/>
          </p:cNvSpPr>
          <p:nvPr>
            <p:ph type="subTitle" idx="7"/>
          </p:nvPr>
        </p:nvSpPr>
        <p:spPr>
          <a:xfrm>
            <a:off x="13133225" y="7357075"/>
            <a:ext cx="3537600" cy="589500"/>
          </a:xfrm>
          <a:prstGeom prst="rect">
            <a:avLst/>
          </a:prstGeom>
        </p:spPr>
        <p:txBody>
          <a:bodyPr spcFirstLastPara="1" wrap="square" lIns="0" tIns="0" rIns="0" bIns="0" anchor="t" anchorCtr="0">
            <a:noAutofit/>
          </a:bodyPr>
          <a:lstStyle>
            <a:lvl1pPr lvl="0" rtl="0">
              <a:spcBef>
                <a:spcPts val="640"/>
              </a:spcBef>
              <a:spcAft>
                <a:spcPts val="0"/>
              </a:spcAft>
              <a:buSzPts val="3600"/>
              <a:buNone/>
              <a:defRPr sz="3600" b="1"/>
            </a:lvl1pPr>
            <a:lvl2pPr lvl="1" rtl="0">
              <a:spcBef>
                <a:spcPts val="560"/>
              </a:spcBef>
              <a:spcAft>
                <a:spcPts val="0"/>
              </a:spcAft>
              <a:buSzPts val="2100"/>
              <a:buNone/>
              <a:defRPr b="1"/>
            </a:lvl2pPr>
            <a:lvl3pPr lvl="2" rtl="0">
              <a:spcBef>
                <a:spcPts val="480"/>
              </a:spcBef>
              <a:spcAft>
                <a:spcPts val="0"/>
              </a:spcAft>
              <a:buSzPts val="2100"/>
              <a:buNone/>
              <a:defRPr b="1"/>
            </a:lvl3pPr>
            <a:lvl4pPr lvl="3" rtl="0">
              <a:spcBef>
                <a:spcPts val="400"/>
              </a:spcBef>
              <a:spcAft>
                <a:spcPts val="0"/>
              </a:spcAft>
              <a:buSzPts val="2100"/>
              <a:buNone/>
              <a:defRPr b="1"/>
            </a:lvl4pPr>
            <a:lvl5pPr lvl="4" rtl="0">
              <a:spcBef>
                <a:spcPts val="400"/>
              </a:spcBef>
              <a:spcAft>
                <a:spcPts val="0"/>
              </a:spcAft>
              <a:buSzPts val="2100"/>
              <a:buNone/>
              <a:defRPr b="1"/>
            </a:lvl5pPr>
            <a:lvl6pPr lvl="5" rtl="0">
              <a:spcBef>
                <a:spcPts val="400"/>
              </a:spcBef>
              <a:spcAft>
                <a:spcPts val="0"/>
              </a:spcAft>
              <a:buSzPts val="2100"/>
              <a:buNone/>
              <a:defRPr b="1"/>
            </a:lvl6pPr>
            <a:lvl7pPr lvl="6" rtl="0">
              <a:spcBef>
                <a:spcPts val="400"/>
              </a:spcBef>
              <a:spcAft>
                <a:spcPts val="0"/>
              </a:spcAft>
              <a:buSzPts val="2100"/>
              <a:buNone/>
              <a:defRPr b="1"/>
            </a:lvl7pPr>
            <a:lvl8pPr lvl="7" rtl="0">
              <a:spcBef>
                <a:spcPts val="400"/>
              </a:spcBef>
              <a:spcAft>
                <a:spcPts val="0"/>
              </a:spcAft>
              <a:buSzPts val="2100"/>
              <a:buNone/>
              <a:defRPr b="1"/>
            </a:lvl8pPr>
            <a:lvl9pPr lvl="8" rtl="0">
              <a:spcBef>
                <a:spcPts val="400"/>
              </a:spcBef>
              <a:spcAft>
                <a:spcPts val="0"/>
              </a:spcAft>
              <a:buSzPts val="2100"/>
              <a:buNone/>
              <a:defRPr b="1"/>
            </a:lvl9pPr>
          </a:lstStyle>
          <a:p>
            <a:endParaRPr/>
          </a:p>
        </p:txBody>
      </p:sp>
      <p:sp>
        <p:nvSpPr>
          <p:cNvPr id="75" name="Google Shape;75;p6"/>
          <p:cNvSpPr txBox="1">
            <a:spLocks noGrp="1"/>
          </p:cNvSpPr>
          <p:nvPr>
            <p:ph type="body" idx="8"/>
          </p:nvPr>
        </p:nvSpPr>
        <p:spPr>
          <a:xfrm>
            <a:off x="13133225" y="8076875"/>
            <a:ext cx="3781500" cy="5895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6">
  <p:cSld name="CUSTOM_5">
    <p:spTree>
      <p:nvGrpSpPr>
        <p:cNvPr id="1" name="Shape 76"/>
        <p:cNvGrpSpPr/>
        <p:nvPr/>
      </p:nvGrpSpPr>
      <p:grpSpPr>
        <a:xfrm>
          <a:off x="0" y="0"/>
          <a:ext cx="0" cy="0"/>
          <a:chOff x="0" y="0"/>
          <a:chExt cx="0" cy="0"/>
        </a:xfrm>
      </p:grpSpPr>
      <p:sp>
        <p:nvSpPr>
          <p:cNvPr id="77" name="Google Shape;77;p7"/>
          <p:cNvSpPr txBox="1">
            <a:spLocks noGrp="1"/>
          </p:cNvSpPr>
          <p:nvPr>
            <p:ph type="title"/>
          </p:nvPr>
        </p:nvSpPr>
        <p:spPr>
          <a:xfrm>
            <a:off x="1336800" y="1850775"/>
            <a:ext cx="9172500" cy="1143000"/>
          </a:xfrm>
          <a:prstGeom prst="rect">
            <a:avLst/>
          </a:prstGeom>
        </p:spPr>
        <p:txBody>
          <a:bodyPr spcFirstLastPara="1" wrap="square" lIns="0" tIns="0" rIns="0" bIns="0" anchor="t" anchorCtr="0">
            <a:noAutofit/>
          </a:bodyPr>
          <a:lstStyle>
            <a:lvl1pPr lvl="0" algn="ctr">
              <a:spcBef>
                <a:spcPts val="0"/>
              </a:spcBef>
              <a:spcAft>
                <a:spcPts val="0"/>
              </a:spcAft>
              <a:buSzPts val="7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78" name="Google Shape;78;p7"/>
          <p:cNvGrpSpPr/>
          <p:nvPr/>
        </p:nvGrpSpPr>
        <p:grpSpPr>
          <a:xfrm>
            <a:off x="1928966" y="4765648"/>
            <a:ext cx="3377792" cy="4880637"/>
            <a:chOff x="0" y="-47625"/>
            <a:chExt cx="997841" cy="1441800"/>
          </a:xfrm>
        </p:grpSpPr>
        <p:sp>
          <p:nvSpPr>
            <p:cNvPr id="79" name="Google Shape;79;p7"/>
            <p:cNvSpPr/>
            <p:nvPr/>
          </p:nvSpPr>
          <p:spPr>
            <a:xfrm>
              <a:off x="0" y="0"/>
              <a:ext cx="997841" cy="1394137"/>
            </a:xfrm>
            <a:custGeom>
              <a:avLst/>
              <a:gdLst/>
              <a:ahLst/>
              <a:cxnLst/>
              <a:rect l="l" t="t" r="r" b="b"/>
              <a:pathLst>
                <a:path w="997841" h="1394137" extrusionOk="0">
                  <a:moveTo>
                    <a:pt x="0" y="0"/>
                  </a:moveTo>
                  <a:lnTo>
                    <a:pt x="997841" y="0"/>
                  </a:lnTo>
                  <a:lnTo>
                    <a:pt x="997841" y="1394137"/>
                  </a:lnTo>
                  <a:lnTo>
                    <a:pt x="0" y="1394137"/>
                  </a:lnTo>
                  <a:close/>
                </a:path>
              </a:pathLst>
            </a:custGeom>
            <a:solidFill>
              <a:srgbClr val="000000">
                <a:alpha val="0"/>
              </a:srgbClr>
            </a:solidFill>
            <a:ln w="38100" cap="sq" cmpd="sng">
              <a:solidFill>
                <a:srgbClr val="FFFFFF"/>
              </a:solidFill>
              <a:prstDash val="solid"/>
              <a:miter lim="8000"/>
              <a:headEnd type="none" w="sm" len="sm"/>
              <a:tailEnd type="none" w="sm" len="sm"/>
            </a:ln>
          </p:spPr>
        </p:sp>
        <p:sp>
          <p:nvSpPr>
            <p:cNvPr id="80" name="Google Shape;80;p7"/>
            <p:cNvSpPr txBox="1"/>
            <p:nvPr/>
          </p:nvSpPr>
          <p:spPr>
            <a:xfrm>
              <a:off x="0" y="-47625"/>
              <a:ext cx="997800" cy="14418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81" name="Google Shape;81;p7"/>
          <p:cNvGrpSpPr/>
          <p:nvPr/>
        </p:nvGrpSpPr>
        <p:grpSpPr>
          <a:xfrm>
            <a:off x="2878988" y="3591706"/>
            <a:ext cx="1478095" cy="1650903"/>
            <a:chOff x="0" y="-47625"/>
            <a:chExt cx="406500" cy="454025"/>
          </a:xfrm>
        </p:grpSpPr>
        <p:sp>
          <p:nvSpPr>
            <p:cNvPr id="82" name="Google Shape;82;p7"/>
            <p:cNvSpPr/>
            <p:nvPr/>
          </p:nvSpPr>
          <p:spPr>
            <a:xfrm>
              <a:off x="0" y="0"/>
              <a:ext cx="406400" cy="406400"/>
            </a:xfrm>
            <a:custGeom>
              <a:avLst/>
              <a:gdLst/>
              <a:ahLst/>
              <a:cxnLst/>
              <a:rect l="l" t="t" r="r" b="b"/>
              <a:pathLst>
                <a:path w="406400" h="406400" extrusionOk="0">
                  <a:moveTo>
                    <a:pt x="0" y="0"/>
                  </a:moveTo>
                  <a:lnTo>
                    <a:pt x="406400" y="0"/>
                  </a:lnTo>
                  <a:lnTo>
                    <a:pt x="406400" y="406400"/>
                  </a:lnTo>
                  <a:lnTo>
                    <a:pt x="0" y="406400"/>
                  </a:lnTo>
                  <a:close/>
                </a:path>
              </a:pathLst>
            </a:custGeom>
            <a:solidFill>
              <a:srgbClr val="FFFDFC"/>
            </a:solidFill>
            <a:ln>
              <a:noFill/>
            </a:ln>
          </p:spPr>
        </p:sp>
        <p:sp>
          <p:nvSpPr>
            <p:cNvPr id="83" name="Google Shape;83;p7"/>
            <p:cNvSpPr txBox="1"/>
            <p:nvPr/>
          </p:nvSpPr>
          <p:spPr>
            <a:xfrm>
              <a:off x="0" y="-47625"/>
              <a:ext cx="406500" cy="4539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84" name="Google Shape;84;p7"/>
          <p:cNvGrpSpPr/>
          <p:nvPr/>
        </p:nvGrpSpPr>
        <p:grpSpPr>
          <a:xfrm>
            <a:off x="5614317" y="4765648"/>
            <a:ext cx="3377792" cy="4880637"/>
            <a:chOff x="0" y="-47625"/>
            <a:chExt cx="997841" cy="1441800"/>
          </a:xfrm>
        </p:grpSpPr>
        <p:sp>
          <p:nvSpPr>
            <p:cNvPr id="85" name="Google Shape;85;p7"/>
            <p:cNvSpPr/>
            <p:nvPr/>
          </p:nvSpPr>
          <p:spPr>
            <a:xfrm>
              <a:off x="0" y="0"/>
              <a:ext cx="997841" cy="1394137"/>
            </a:xfrm>
            <a:custGeom>
              <a:avLst/>
              <a:gdLst/>
              <a:ahLst/>
              <a:cxnLst/>
              <a:rect l="l" t="t" r="r" b="b"/>
              <a:pathLst>
                <a:path w="997841" h="1394137" extrusionOk="0">
                  <a:moveTo>
                    <a:pt x="0" y="0"/>
                  </a:moveTo>
                  <a:lnTo>
                    <a:pt x="997841" y="0"/>
                  </a:lnTo>
                  <a:lnTo>
                    <a:pt x="997841" y="1394137"/>
                  </a:lnTo>
                  <a:lnTo>
                    <a:pt x="0" y="1394137"/>
                  </a:lnTo>
                  <a:close/>
                </a:path>
              </a:pathLst>
            </a:custGeom>
            <a:solidFill>
              <a:srgbClr val="000000">
                <a:alpha val="0"/>
              </a:srgbClr>
            </a:solidFill>
            <a:ln w="38100" cap="sq" cmpd="sng">
              <a:solidFill>
                <a:srgbClr val="FFFFFF"/>
              </a:solidFill>
              <a:prstDash val="solid"/>
              <a:miter lim="8000"/>
              <a:headEnd type="none" w="sm" len="sm"/>
              <a:tailEnd type="none" w="sm" len="sm"/>
            </a:ln>
          </p:spPr>
        </p:sp>
        <p:sp>
          <p:nvSpPr>
            <p:cNvPr id="86" name="Google Shape;86;p7"/>
            <p:cNvSpPr txBox="1"/>
            <p:nvPr/>
          </p:nvSpPr>
          <p:spPr>
            <a:xfrm>
              <a:off x="0" y="-47625"/>
              <a:ext cx="997800" cy="14418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87" name="Google Shape;87;p7"/>
          <p:cNvGrpSpPr/>
          <p:nvPr/>
        </p:nvGrpSpPr>
        <p:grpSpPr>
          <a:xfrm>
            <a:off x="9297792" y="4765648"/>
            <a:ext cx="3377792" cy="4880637"/>
            <a:chOff x="0" y="-47625"/>
            <a:chExt cx="997841" cy="1441800"/>
          </a:xfrm>
        </p:grpSpPr>
        <p:sp>
          <p:nvSpPr>
            <p:cNvPr id="88" name="Google Shape;88;p7"/>
            <p:cNvSpPr/>
            <p:nvPr/>
          </p:nvSpPr>
          <p:spPr>
            <a:xfrm>
              <a:off x="0" y="0"/>
              <a:ext cx="997841" cy="1394137"/>
            </a:xfrm>
            <a:custGeom>
              <a:avLst/>
              <a:gdLst/>
              <a:ahLst/>
              <a:cxnLst/>
              <a:rect l="l" t="t" r="r" b="b"/>
              <a:pathLst>
                <a:path w="997841" h="1394137" extrusionOk="0">
                  <a:moveTo>
                    <a:pt x="0" y="0"/>
                  </a:moveTo>
                  <a:lnTo>
                    <a:pt x="997841" y="0"/>
                  </a:lnTo>
                  <a:lnTo>
                    <a:pt x="997841" y="1394137"/>
                  </a:lnTo>
                  <a:lnTo>
                    <a:pt x="0" y="1394137"/>
                  </a:lnTo>
                  <a:close/>
                </a:path>
              </a:pathLst>
            </a:custGeom>
            <a:solidFill>
              <a:srgbClr val="000000">
                <a:alpha val="0"/>
              </a:srgbClr>
            </a:solidFill>
            <a:ln w="38100" cap="sq" cmpd="sng">
              <a:solidFill>
                <a:srgbClr val="FFFFFF"/>
              </a:solidFill>
              <a:prstDash val="solid"/>
              <a:miter lim="8000"/>
              <a:headEnd type="none" w="sm" len="sm"/>
              <a:tailEnd type="none" w="sm" len="sm"/>
            </a:ln>
          </p:spPr>
        </p:sp>
        <p:sp>
          <p:nvSpPr>
            <p:cNvPr id="89" name="Google Shape;89;p7"/>
            <p:cNvSpPr txBox="1"/>
            <p:nvPr/>
          </p:nvSpPr>
          <p:spPr>
            <a:xfrm>
              <a:off x="0" y="-47625"/>
              <a:ext cx="997800" cy="14418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0" name="Google Shape;90;p7"/>
          <p:cNvGrpSpPr/>
          <p:nvPr/>
        </p:nvGrpSpPr>
        <p:grpSpPr>
          <a:xfrm>
            <a:off x="12981268" y="4765648"/>
            <a:ext cx="3377792" cy="4880637"/>
            <a:chOff x="0" y="-47625"/>
            <a:chExt cx="997841" cy="1441800"/>
          </a:xfrm>
        </p:grpSpPr>
        <p:sp>
          <p:nvSpPr>
            <p:cNvPr id="91" name="Google Shape;91;p7"/>
            <p:cNvSpPr/>
            <p:nvPr/>
          </p:nvSpPr>
          <p:spPr>
            <a:xfrm>
              <a:off x="0" y="0"/>
              <a:ext cx="997841" cy="1394137"/>
            </a:xfrm>
            <a:custGeom>
              <a:avLst/>
              <a:gdLst/>
              <a:ahLst/>
              <a:cxnLst/>
              <a:rect l="l" t="t" r="r" b="b"/>
              <a:pathLst>
                <a:path w="997841" h="1394137" extrusionOk="0">
                  <a:moveTo>
                    <a:pt x="0" y="0"/>
                  </a:moveTo>
                  <a:lnTo>
                    <a:pt x="997841" y="0"/>
                  </a:lnTo>
                  <a:lnTo>
                    <a:pt x="997841" y="1394137"/>
                  </a:lnTo>
                  <a:lnTo>
                    <a:pt x="0" y="1394137"/>
                  </a:lnTo>
                  <a:close/>
                </a:path>
              </a:pathLst>
            </a:custGeom>
            <a:solidFill>
              <a:srgbClr val="000000">
                <a:alpha val="0"/>
              </a:srgbClr>
            </a:solidFill>
            <a:ln w="38100" cap="sq" cmpd="sng">
              <a:solidFill>
                <a:srgbClr val="FFFFFF"/>
              </a:solidFill>
              <a:prstDash val="solid"/>
              <a:miter lim="8000"/>
              <a:headEnd type="none" w="sm" len="sm"/>
              <a:tailEnd type="none" w="sm" len="sm"/>
            </a:ln>
          </p:spPr>
        </p:sp>
        <p:sp>
          <p:nvSpPr>
            <p:cNvPr id="92" name="Google Shape;92;p7"/>
            <p:cNvSpPr txBox="1"/>
            <p:nvPr/>
          </p:nvSpPr>
          <p:spPr>
            <a:xfrm>
              <a:off x="0" y="-47625"/>
              <a:ext cx="997800" cy="14418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3" name="Google Shape;93;p7"/>
          <p:cNvSpPr/>
          <p:nvPr/>
        </p:nvSpPr>
        <p:spPr>
          <a:xfrm>
            <a:off x="13931289" y="3764878"/>
            <a:ext cx="1477711" cy="1477711"/>
          </a:xfrm>
          <a:custGeom>
            <a:avLst/>
            <a:gdLst/>
            <a:ahLst/>
            <a:cxnLst/>
            <a:rect l="l" t="t" r="r" b="b"/>
            <a:pathLst>
              <a:path w="406400" h="406400" extrusionOk="0">
                <a:moveTo>
                  <a:pt x="0" y="0"/>
                </a:moveTo>
                <a:lnTo>
                  <a:pt x="406400" y="0"/>
                </a:lnTo>
                <a:lnTo>
                  <a:pt x="406400" y="406400"/>
                </a:lnTo>
                <a:lnTo>
                  <a:pt x="0" y="406400"/>
                </a:lnTo>
                <a:close/>
              </a:path>
            </a:pathLst>
          </a:custGeom>
          <a:solidFill>
            <a:srgbClr val="FFFDFC"/>
          </a:solidFill>
          <a:ln>
            <a:noFill/>
          </a:ln>
        </p:spPr>
      </p:sp>
      <p:sp>
        <p:nvSpPr>
          <p:cNvPr id="94" name="Google Shape;94;p7"/>
          <p:cNvSpPr txBox="1"/>
          <p:nvPr/>
        </p:nvSpPr>
        <p:spPr>
          <a:xfrm>
            <a:off x="13931289" y="3591709"/>
            <a:ext cx="1478075" cy="1650426"/>
          </a:xfrm>
          <a:prstGeom prst="rect">
            <a:avLst/>
          </a:prstGeom>
          <a:noFill/>
          <a:ln>
            <a:noFill/>
          </a:ln>
        </p:spPr>
        <p:txBody>
          <a:bodyPr spcFirstLastPara="1" wrap="square" lIns="56900" tIns="56900" rIns="56900" bIns="569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nvGrpSpPr>
          <p:cNvPr id="95" name="Google Shape;95;p7"/>
          <p:cNvGrpSpPr/>
          <p:nvPr/>
        </p:nvGrpSpPr>
        <p:grpSpPr>
          <a:xfrm>
            <a:off x="6562770" y="3591706"/>
            <a:ext cx="1478095" cy="1650903"/>
            <a:chOff x="0" y="-47625"/>
            <a:chExt cx="406500" cy="454025"/>
          </a:xfrm>
        </p:grpSpPr>
        <p:sp>
          <p:nvSpPr>
            <p:cNvPr id="96" name="Google Shape;96;p7"/>
            <p:cNvSpPr/>
            <p:nvPr/>
          </p:nvSpPr>
          <p:spPr>
            <a:xfrm>
              <a:off x="0" y="0"/>
              <a:ext cx="406400" cy="406400"/>
            </a:xfrm>
            <a:custGeom>
              <a:avLst/>
              <a:gdLst/>
              <a:ahLst/>
              <a:cxnLst/>
              <a:rect l="l" t="t" r="r" b="b"/>
              <a:pathLst>
                <a:path w="406400" h="406400" extrusionOk="0">
                  <a:moveTo>
                    <a:pt x="0" y="0"/>
                  </a:moveTo>
                  <a:lnTo>
                    <a:pt x="406400" y="0"/>
                  </a:lnTo>
                  <a:lnTo>
                    <a:pt x="406400" y="406400"/>
                  </a:lnTo>
                  <a:lnTo>
                    <a:pt x="0" y="406400"/>
                  </a:lnTo>
                  <a:close/>
                </a:path>
              </a:pathLst>
            </a:custGeom>
            <a:solidFill>
              <a:srgbClr val="FFFDFC"/>
            </a:solidFill>
            <a:ln>
              <a:noFill/>
            </a:ln>
          </p:spPr>
        </p:sp>
        <p:sp>
          <p:nvSpPr>
            <p:cNvPr id="97" name="Google Shape;97;p7"/>
            <p:cNvSpPr txBox="1"/>
            <p:nvPr/>
          </p:nvSpPr>
          <p:spPr>
            <a:xfrm>
              <a:off x="0" y="-47625"/>
              <a:ext cx="406500" cy="4539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8" name="Google Shape;98;p7"/>
          <p:cNvGrpSpPr/>
          <p:nvPr/>
        </p:nvGrpSpPr>
        <p:grpSpPr>
          <a:xfrm>
            <a:off x="10247814" y="3591706"/>
            <a:ext cx="1478095" cy="1650903"/>
            <a:chOff x="0" y="-47625"/>
            <a:chExt cx="406500" cy="454025"/>
          </a:xfrm>
        </p:grpSpPr>
        <p:sp>
          <p:nvSpPr>
            <p:cNvPr id="99" name="Google Shape;99;p7"/>
            <p:cNvSpPr/>
            <p:nvPr/>
          </p:nvSpPr>
          <p:spPr>
            <a:xfrm>
              <a:off x="0" y="0"/>
              <a:ext cx="406400" cy="406400"/>
            </a:xfrm>
            <a:custGeom>
              <a:avLst/>
              <a:gdLst/>
              <a:ahLst/>
              <a:cxnLst/>
              <a:rect l="l" t="t" r="r" b="b"/>
              <a:pathLst>
                <a:path w="406400" h="406400" extrusionOk="0">
                  <a:moveTo>
                    <a:pt x="0" y="0"/>
                  </a:moveTo>
                  <a:lnTo>
                    <a:pt x="406400" y="0"/>
                  </a:lnTo>
                  <a:lnTo>
                    <a:pt x="406400" y="406400"/>
                  </a:lnTo>
                  <a:lnTo>
                    <a:pt x="0" y="406400"/>
                  </a:lnTo>
                  <a:close/>
                </a:path>
              </a:pathLst>
            </a:custGeom>
            <a:solidFill>
              <a:srgbClr val="FFFDFC"/>
            </a:solidFill>
            <a:ln>
              <a:noFill/>
            </a:ln>
          </p:spPr>
        </p:sp>
        <p:sp>
          <p:nvSpPr>
            <p:cNvPr id="100" name="Google Shape;100;p7"/>
            <p:cNvSpPr txBox="1"/>
            <p:nvPr/>
          </p:nvSpPr>
          <p:spPr>
            <a:xfrm>
              <a:off x="0" y="-47625"/>
              <a:ext cx="406500" cy="453900"/>
            </a:xfrm>
            <a:prstGeom prst="rect">
              <a:avLst/>
            </a:prstGeom>
            <a:noFill/>
            <a:ln>
              <a:noFill/>
            </a:ln>
          </p:spPr>
          <p:txBody>
            <a:bodyPr spcFirstLastPara="1" wrap="square" lIns="50800" tIns="50800" rIns="50800" bIns="50800" anchor="ctr" anchorCtr="0">
              <a:noAutofit/>
            </a:bodyPr>
            <a:lstStyle/>
            <a:p>
              <a:pPr marL="0" marR="0" lvl="0" indent="0" algn="ctr" rtl="0">
                <a:lnSpc>
                  <a:spcPct val="139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01" name="Google Shape;101;p7"/>
          <p:cNvCxnSpPr/>
          <p:nvPr/>
        </p:nvCxnSpPr>
        <p:spPr>
          <a:xfrm>
            <a:off x="4769677" y="9156818"/>
            <a:ext cx="1689300" cy="0"/>
          </a:xfrm>
          <a:prstGeom prst="straightConnector1">
            <a:avLst/>
          </a:prstGeom>
          <a:noFill/>
          <a:ln w="38100" cap="flat" cmpd="sng">
            <a:solidFill>
              <a:srgbClr val="FFFFFF"/>
            </a:solidFill>
            <a:prstDash val="solid"/>
            <a:round/>
            <a:headEnd type="none" w="sm" len="sm"/>
            <a:tailEnd type="triangle" w="med" len="med"/>
          </a:ln>
        </p:spPr>
      </p:cxnSp>
      <p:cxnSp>
        <p:nvCxnSpPr>
          <p:cNvPr id="102" name="Google Shape;102;p7"/>
          <p:cNvCxnSpPr/>
          <p:nvPr/>
        </p:nvCxnSpPr>
        <p:spPr>
          <a:xfrm>
            <a:off x="8539059" y="9156818"/>
            <a:ext cx="1689300" cy="0"/>
          </a:xfrm>
          <a:prstGeom prst="straightConnector1">
            <a:avLst/>
          </a:prstGeom>
          <a:noFill/>
          <a:ln w="38100" cap="flat" cmpd="sng">
            <a:solidFill>
              <a:srgbClr val="FFFFFF"/>
            </a:solidFill>
            <a:prstDash val="solid"/>
            <a:round/>
            <a:headEnd type="none" w="sm" len="sm"/>
            <a:tailEnd type="triangle" w="med" len="med"/>
          </a:ln>
        </p:spPr>
      </p:cxnSp>
      <p:cxnSp>
        <p:nvCxnSpPr>
          <p:cNvPr id="103" name="Google Shape;103;p7"/>
          <p:cNvCxnSpPr/>
          <p:nvPr/>
        </p:nvCxnSpPr>
        <p:spPr>
          <a:xfrm>
            <a:off x="12323395" y="9156818"/>
            <a:ext cx="1689300" cy="0"/>
          </a:xfrm>
          <a:prstGeom prst="straightConnector1">
            <a:avLst/>
          </a:prstGeom>
          <a:noFill/>
          <a:ln w="38100" cap="flat" cmpd="sng">
            <a:solidFill>
              <a:srgbClr val="FFFFFF"/>
            </a:solidFill>
            <a:prstDash val="solid"/>
            <a:round/>
            <a:headEnd type="none" w="sm" len="sm"/>
            <a:tailEnd type="triangle" w="med" len="med"/>
          </a:ln>
        </p:spPr>
      </p:cxnSp>
      <p:sp>
        <p:nvSpPr>
          <p:cNvPr id="104" name="Google Shape;104;p7"/>
          <p:cNvSpPr txBox="1">
            <a:spLocks noGrp="1"/>
          </p:cNvSpPr>
          <p:nvPr>
            <p:ph type="body" idx="1"/>
          </p:nvPr>
        </p:nvSpPr>
        <p:spPr>
          <a:xfrm>
            <a:off x="11725900" y="1765900"/>
            <a:ext cx="5085900" cy="13119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
        <p:nvSpPr>
          <p:cNvPr id="105" name="Google Shape;105;p7"/>
          <p:cNvSpPr txBox="1">
            <a:spLocks noGrp="1"/>
          </p:cNvSpPr>
          <p:nvPr>
            <p:ph type="subTitle" idx="2"/>
          </p:nvPr>
        </p:nvSpPr>
        <p:spPr>
          <a:xfrm>
            <a:off x="1771025" y="5780550"/>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06" name="Google Shape;106;p7"/>
          <p:cNvSpPr txBox="1">
            <a:spLocks noGrp="1"/>
          </p:cNvSpPr>
          <p:nvPr>
            <p:ph type="body" idx="3"/>
          </p:nvPr>
        </p:nvSpPr>
        <p:spPr>
          <a:xfrm>
            <a:off x="2282675" y="6602575"/>
            <a:ext cx="2514300" cy="20040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
        <p:nvSpPr>
          <p:cNvPr id="107" name="Google Shape;107;p7"/>
          <p:cNvSpPr txBox="1">
            <a:spLocks noGrp="1"/>
          </p:cNvSpPr>
          <p:nvPr>
            <p:ph type="subTitle" idx="4"/>
          </p:nvPr>
        </p:nvSpPr>
        <p:spPr>
          <a:xfrm>
            <a:off x="5614325" y="5840525"/>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08" name="Google Shape;108;p7"/>
          <p:cNvSpPr txBox="1">
            <a:spLocks noGrp="1"/>
          </p:cNvSpPr>
          <p:nvPr>
            <p:ph type="body" idx="5"/>
          </p:nvPr>
        </p:nvSpPr>
        <p:spPr>
          <a:xfrm>
            <a:off x="6125975" y="6662550"/>
            <a:ext cx="2514300" cy="20040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
        <p:nvSpPr>
          <p:cNvPr id="109" name="Google Shape;109;p7"/>
          <p:cNvSpPr txBox="1">
            <a:spLocks noGrp="1"/>
          </p:cNvSpPr>
          <p:nvPr>
            <p:ph type="subTitle" idx="6"/>
          </p:nvPr>
        </p:nvSpPr>
        <p:spPr>
          <a:xfrm>
            <a:off x="9217888" y="5990100"/>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10" name="Google Shape;110;p7"/>
          <p:cNvSpPr txBox="1">
            <a:spLocks noGrp="1"/>
          </p:cNvSpPr>
          <p:nvPr>
            <p:ph type="body" idx="7"/>
          </p:nvPr>
        </p:nvSpPr>
        <p:spPr>
          <a:xfrm>
            <a:off x="9729538" y="6812125"/>
            <a:ext cx="2514300" cy="20040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
        <p:nvSpPr>
          <p:cNvPr id="111" name="Google Shape;111;p7"/>
          <p:cNvSpPr txBox="1">
            <a:spLocks noGrp="1"/>
          </p:cNvSpPr>
          <p:nvPr>
            <p:ph type="subTitle" idx="8"/>
          </p:nvPr>
        </p:nvSpPr>
        <p:spPr>
          <a:xfrm>
            <a:off x="12897675" y="6115363"/>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12" name="Google Shape;112;p7"/>
          <p:cNvSpPr txBox="1">
            <a:spLocks noGrp="1"/>
          </p:cNvSpPr>
          <p:nvPr>
            <p:ph type="body" idx="9"/>
          </p:nvPr>
        </p:nvSpPr>
        <p:spPr>
          <a:xfrm>
            <a:off x="13409325" y="6937388"/>
            <a:ext cx="2514300" cy="20040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Layout 7">
  <p:cSld name="CUSTOM_6">
    <p:spTree>
      <p:nvGrpSpPr>
        <p:cNvPr id="1" name="Shape 113"/>
        <p:cNvGrpSpPr/>
        <p:nvPr/>
      </p:nvGrpSpPr>
      <p:grpSpPr>
        <a:xfrm>
          <a:off x="0" y="0"/>
          <a:ext cx="0" cy="0"/>
          <a:chOff x="0" y="0"/>
          <a:chExt cx="0" cy="0"/>
        </a:xfrm>
      </p:grpSpPr>
      <p:sp>
        <p:nvSpPr>
          <p:cNvPr id="114" name="Google Shape;114;p8"/>
          <p:cNvSpPr txBox="1">
            <a:spLocks noGrp="1"/>
          </p:cNvSpPr>
          <p:nvPr>
            <p:ph type="title"/>
          </p:nvPr>
        </p:nvSpPr>
        <p:spPr>
          <a:xfrm>
            <a:off x="2806050" y="2041975"/>
            <a:ext cx="12675900" cy="1143000"/>
          </a:xfrm>
          <a:prstGeom prst="rect">
            <a:avLst/>
          </a:prstGeom>
        </p:spPr>
        <p:txBody>
          <a:bodyPr spcFirstLastPara="1" wrap="square" lIns="0" tIns="0" rIns="0" bIns="0" anchor="t" anchorCtr="0">
            <a:noAutofit/>
          </a:bodyPr>
          <a:lstStyle>
            <a:lvl1pPr lvl="0" algn="ctr">
              <a:spcBef>
                <a:spcPts val="0"/>
              </a:spcBef>
              <a:spcAft>
                <a:spcPts val="0"/>
              </a:spcAft>
              <a:buSzPts val="72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grpSp>
        <p:nvGrpSpPr>
          <p:cNvPr id="115" name="Google Shape;115;p8"/>
          <p:cNvGrpSpPr/>
          <p:nvPr/>
        </p:nvGrpSpPr>
        <p:grpSpPr>
          <a:xfrm>
            <a:off x="1816950" y="4819749"/>
            <a:ext cx="3663494" cy="933750"/>
            <a:chOff x="0" y="-47625"/>
            <a:chExt cx="1007534" cy="256800"/>
          </a:xfrm>
        </p:grpSpPr>
        <p:sp>
          <p:nvSpPr>
            <p:cNvPr id="116" name="Google Shape;116;p8"/>
            <p:cNvSpPr/>
            <p:nvPr/>
          </p:nvSpPr>
          <p:spPr>
            <a:xfrm>
              <a:off x="0" y="0"/>
              <a:ext cx="1007534" cy="209095"/>
            </a:xfrm>
            <a:custGeom>
              <a:avLst/>
              <a:gdLst/>
              <a:ahLst/>
              <a:cxnLst/>
              <a:rect l="l" t="t" r="r" b="b"/>
              <a:pathLst>
                <a:path w="1007534" h="209095" extrusionOk="0">
                  <a:moveTo>
                    <a:pt x="0" y="0"/>
                  </a:moveTo>
                  <a:lnTo>
                    <a:pt x="1007534" y="0"/>
                  </a:lnTo>
                  <a:lnTo>
                    <a:pt x="1007534" y="209095"/>
                  </a:lnTo>
                  <a:lnTo>
                    <a:pt x="0" y="209095"/>
                  </a:lnTo>
                  <a:close/>
                </a:path>
              </a:pathLst>
            </a:custGeom>
            <a:solidFill>
              <a:srgbClr val="FFFDFC"/>
            </a:solidFill>
            <a:ln>
              <a:noFill/>
            </a:ln>
          </p:spPr>
        </p:sp>
        <p:sp>
          <p:nvSpPr>
            <p:cNvPr id="117" name="Google Shape;117;p8"/>
            <p:cNvSpPr txBox="1"/>
            <p:nvPr/>
          </p:nvSpPr>
          <p:spPr>
            <a:xfrm>
              <a:off x="0" y="-47625"/>
              <a:ext cx="1007400" cy="256800"/>
            </a:xfrm>
            <a:prstGeom prst="rect">
              <a:avLst/>
            </a:prstGeom>
            <a:noFill/>
            <a:ln>
              <a:noFill/>
            </a:ln>
          </p:spPr>
          <p:txBody>
            <a:bodyPr spcFirstLastPara="1" wrap="square" lIns="56900" tIns="56900" rIns="56900" bIns="569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8" name="Google Shape;118;p8"/>
          <p:cNvGrpSpPr/>
          <p:nvPr/>
        </p:nvGrpSpPr>
        <p:grpSpPr>
          <a:xfrm>
            <a:off x="9144000" y="4819749"/>
            <a:ext cx="3663494" cy="933750"/>
            <a:chOff x="0" y="-47625"/>
            <a:chExt cx="1007534" cy="256800"/>
          </a:xfrm>
        </p:grpSpPr>
        <p:sp>
          <p:nvSpPr>
            <p:cNvPr id="119" name="Google Shape;119;p8"/>
            <p:cNvSpPr/>
            <p:nvPr/>
          </p:nvSpPr>
          <p:spPr>
            <a:xfrm>
              <a:off x="0" y="0"/>
              <a:ext cx="1007534" cy="209095"/>
            </a:xfrm>
            <a:custGeom>
              <a:avLst/>
              <a:gdLst/>
              <a:ahLst/>
              <a:cxnLst/>
              <a:rect l="l" t="t" r="r" b="b"/>
              <a:pathLst>
                <a:path w="1007534" h="209095" extrusionOk="0">
                  <a:moveTo>
                    <a:pt x="0" y="0"/>
                  </a:moveTo>
                  <a:lnTo>
                    <a:pt x="1007534" y="0"/>
                  </a:lnTo>
                  <a:lnTo>
                    <a:pt x="1007534" y="209095"/>
                  </a:lnTo>
                  <a:lnTo>
                    <a:pt x="0" y="209095"/>
                  </a:lnTo>
                  <a:close/>
                </a:path>
              </a:pathLst>
            </a:custGeom>
            <a:solidFill>
              <a:srgbClr val="226F99"/>
            </a:solidFill>
            <a:ln>
              <a:noFill/>
            </a:ln>
          </p:spPr>
        </p:sp>
        <p:sp>
          <p:nvSpPr>
            <p:cNvPr id="120" name="Google Shape;120;p8"/>
            <p:cNvSpPr txBox="1"/>
            <p:nvPr/>
          </p:nvSpPr>
          <p:spPr>
            <a:xfrm>
              <a:off x="0" y="-47625"/>
              <a:ext cx="1007400" cy="256800"/>
            </a:xfrm>
            <a:prstGeom prst="rect">
              <a:avLst/>
            </a:prstGeom>
            <a:noFill/>
            <a:ln>
              <a:noFill/>
            </a:ln>
          </p:spPr>
          <p:txBody>
            <a:bodyPr spcFirstLastPara="1" wrap="square" lIns="56900" tIns="56900" rIns="56900" bIns="569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1" name="Google Shape;121;p8"/>
          <p:cNvGrpSpPr/>
          <p:nvPr/>
        </p:nvGrpSpPr>
        <p:grpSpPr>
          <a:xfrm>
            <a:off x="5480475" y="4819749"/>
            <a:ext cx="3663494" cy="933750"/>
            <a:chOff x="0" y="-47625"/>
            <a:chExt cx="1007534" cy="256800"/>
          </a:xfrm>
        </p:grpSpPr>
        <p:sp>
          <p:nvSpPr>
            <p:cNvPr id="122" name="Google Shape;122;p8"/>
            <p:cNvSpPr/>
            <p:nvPr/>
          </p:nvSpPr>
          <p:spPr>
            <a:xfrm>
              <a:off x="0" y="0"/>
              <a:ext cx="1007534" cy="209095"/>
            </a:xfrm>
            <a:custGeom>
              <a:avLst/>
              <a:gdLst/>
              <a:ahLst/>
              <a:cxnLst/>
              <a:rect l="l" t="t" r="r" b="b"/>
              <a:pathLst>
                <a:path w="1007534" h="209095" extrusionOk="0">
                  <a:moveTo>
                    <a:pt x="0" y="0"/>
                  </a:moveTo>
                  <a:lnTo>
                    <a:pt x="1007534" y="0"/>
                  </a:lnTo>
                  <a:lnTo>
                    <a:pt x="1007534" y="209095"/>
                  </a:lnTo>
                  <a:lnTo>
                    <a:pt x="0" y="209095"/>
                  </a:lnTo>
                  <a:close/>
                </a:path>
              </a:pathLst>
            </a:custGeom>
            <a:solidFill>
              <a:srgbClr val="88D2FA"/>
            </a:solidFill>
            <a:ln>
              <a:noFill/>
            </a:ln>
          </p:spPr>
        </p:sp>
        <p:sp>
          <p:nvSpPr>
            <p:cNvPr id="123" name="Google Shape;123;p8"/>
            <p:cNvSpPr txBox="1"/>
            <p:nvPr/>
          </p:nvSpPr>
          <p:spPr>
            <a:xfrm>
              <a:off x="0" y="-47625"/>
              <a:ext cx="1007400" cy="256800"/>
            </a:xfrm>
            <a:prstGeom prst="rect">
              <a:avLst/>
            </a:prstGeom>
            <a:noFill/>
            <a:ln>
              <a:noFill/>
            </a:ln>
          </p:spPr>
          <p:txBody>
            <a:bodyPr spcFirstLastPara="1" wrap="square" lIns="56900" tIns="56900" rIns="56900" bIns="569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4" name="Google Shape;124;p8"/>
          <p:cNvGrpSpPr/>
          <p:nvPr/>
        </p:nvGrpSpPr>
        <p:grpSpPr>
          <a:xfrm>
            <a:off x="12807525" y="4819749"/>
            <a:ext cx="3663494" cy="933750"/>
            <a:chOff x="0" y="-47625"/>
            <a:chExt cx="1007534" cy="256800"/>
          </a:xfrm>
        </p:grpSpPr>
        <p:sp>
          <p:nvSpPr>
            <p:cNvPr id="125" name="Google Shape;125;p8"/>
            <p:cNvSpPr/>
            <p:nvPr/>
          </p:nvSpPr>
          <p:spPr>
            <a:xfrm>
              <a:off x="0" y="0"/>
              <a:ext cx="1007534" cy="209095"/>
            </a:xfrm>
            <a:custGeom>
              <a:avLst/>
              <a:gdLst/>
              <a:ahLst/>
              <a:cxnLst/>
              <a:rect l="l" t="t" r="r" b="b"/>
              <a:pathLst>
                <a:path w="1007534" h="209095" extrusionOk="0">
                  <a:moveTo>
                    <a:pt x="0" y="0"/>
                  </a:moveTo>
                  <a:lnTo>
                    <a:pt x="1007534" y="0"/>
                  </a:lnTo>
                  <a:lnTo>
                    <a:pt x="1007534" y="209095"/>
                  </a:lnTo>
                  <a:lnTo>
                    <a:pt x="0" y="209095"/>
                  </a:lnTo>
                  <a:close/>
                </a:path>
              </a:pathLst>
            </a:custGeom>
            <a:solidFill>
              <a:srgbClr val="091D2B"/>
            </a:solidFill>
            <a:ln>
              <a:noFill/>
            </a:ln>
          </p:spPr>
        </p:sp>
        <p:sp>
          <p:nvSpPr>
            <p:cNvPr id="126" name="Google Shape;126;p8"/>
            <p:cNvSpPr txBox="1"/>
            <p:nvPr/>
          </p:nvSpPr>
          <p:spPr>
            <a:xfrm>
              <a:off x="0" y="-47625"/>
              <a:ext cx="1007400" cy="256800"/>
            </a:xfrm>
            <a:prstGeom prst="rect">
              <a:avLst/>
            </a:prstGeom>
            <a:noFill/>
            <a:ln>
              <a:noFill/>
            </a:ln>
          </p:spPr>
          <p:txBody>
            <a:bodyPr spcFirstLastPara="1" wrap="square" lIns="56900" tIns="56900" rIns="56900" bIns="569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8"/>
          <p:cNvSpPr txBox="1">
            <a:spLocks noGrp="1"/>
          </p:cNvSpPr>
          <p:nvPr>
            <p:ph type="subTitle" idx="1"/>
          </p:nvPr>
        </p:nvSpPr>
        <p:spPr>
          <a:xfrm>
            <a:off x="1879900" y="4039750"/>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28" name="Google Shape;128;p8"/>
          <p:cNvSpPr txBox="1">
            <a:spLocks noGrp="1"/>
          </p:cNvSpPr>
          <p:nvPr>
            <p:ph type="subTitle" idx="2"/>
          </p:nvPr>
        </p:nvSpPr>
        <p:spPr>
          <a:xfrm>
            <a:off x="5631617" y="4039750"/>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29" name="Google Shape;129;p8"/>
          <p:cNvSpPr txBox="1">
            <a:spLocks noGrp="1"/>
          </p:cNvSpPr>
          <p:nvPr>
            <p:ph type="subTitle" idx="3"/>
          </p:nvPr>
        </p:nvSpPr>
        <p:spPr>
          <a:xfrm>
            <a:off x="9383333" y="4039750"/>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30" name="Google Shape;130;p8"/>
          <p:cNvSpPr txBox="1">
            <a:spLocks noGrp="1"/>
          </p:cNvSpPr>
          <p:nvPr>
            <p:ph type="subTitle" idx="4"/>
          </p:nvPr>
        </p:nvSpPr>
        <p:spPr>
          <a:xfrm>
            <a:off x="13135050" y="4039750"/>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31" name="Google Shape;131;p8"/>
          <p:cNvSpPr txBox="1">
            <a:spLocks noGrp="1"/>
          </p:cNvSpPr>
          <p:nvPr>
            <p:ph type="subTitle" idx="5"/>
          </p:nvPr>
        </p:nvSpPr>
        <p:spPr>
          <a:xfrm>
            <a:off x="1879900" y="6352050"/>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32" name="Google Shape;132;p8"/>
          <p:cNvSpPr txBox="1">
            <a:spLocks noGrp="1"/>
          </p:cNvSpPr>
          <p:nvPr>
            <p:ph type="body" idx="6"/>
          </p:nvPr>
        </p:nvSpPr>
        <p:spPr>
          <a:xfrm>
            <a:off x="2391550" y="7174075"/>
            <a:ext cx="2514300" cy="20040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
        <p:nvSpPr>
          <p:cNvPr id="133" name="Google Shape;133;p8"/>
          <p:cNvSpPr txBox="1">
            <a:spLocks noGrp="1"/>
          </p:cNvSpPr>
          <p:nvPr>
            <p:ph type="subTitle" idx="7"/>
          </p:nvPr>
        </p:nvSpPr>
        <p:spPr>
          <a:xfrm>
            <a:off x="5543425" y="6352050"/>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34" name="Google Shape;134;p8"/>
          <p:cNvSpPr txBox="1">
            <a:spLocks noGrp="1"/>
          </p:cNvSpPr>
          <p:nvPr>
            <p:ph type="body" idx="8"/>
          </p:nvPr>
        </p:nvSpPr>
        <p:spPr>
          <a:xfrm>
            <a:off x="6055075" y="7174075"/>
            <a:ext cx="2514300" cy="20040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
        <p:nvSpPr>
          <p:cNvPr id="135" name="Google Shape;135;p8"/>
          <p:cNvSpPr txBox="1">
            <a:spLocks noGrp="1"/>
          </p:cNvSpPr>
          <p:nvPr>
            <p:ph type="subTitle" idx="9"/>
          </p:nvPr>
        </p:nvSpPr>
        <p:spPr>
          <a:xfrm>
            <a:off x="9383325" y="6352050"/>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36" name="Google Shape;136;p8"/>
          <p:cNvSpPr txBox="1">
            <a:spLocks noGrp="1"/>
          </p:cNvSpPr>
          <p:nvPr>
            <p:ph type="body" idx="13"/>
          </p:nvPr>
        </p:nvSpPr>
        <p:spPr>
          <a:xfrm>
            <a:off x="9894975" y="7174075"/>
            <a:ext cx="2514300" cy="20040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
        <p:nvSpPr>
          <p:cNvPr id="137" name="Google Shape;137;p8"/>
          <p:cNvSpPr txBox="1">
            <a:spLocks noGrp="1"/>
          </p:cNvSpPr>
          <p:nvPr>
            <p:ph type="subTitle" idx="14"/>
          </p:nvPr>
        </p:nvSpPr>
        <p:spPr>
          <a:xfrm>
            <a:off x="12870475" y="6352050"/>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38" name="Google Shape;138;p8"/>
          <p:cNvSpPr txBox="1">
            <a:spLocks noGrp="1"/>
          </p:cNvSpPr>
          <p:nvPr>
            <p:ph type="body" idx="15"/>
          </p:nvPr>
        </p:nvSpPr>
        <p:spPr>
          <a:xfrm>
            <a:off x="13382125" y="7174075"/>
            <a:ext cx="2514300" cy="20040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ustom Layout 8">
  <p:cSld name="CUSTOM_7">
    <p:spTree>
      <p:nvGrpSpPr>
        <p:cNvPr id="1" name="Shape 139"/>
        <p:cNvGrpSpPr/>
        <p:nvPr/>
      </p:nvGrpSpPr>
      <p:grpSpPr>
        <a:xfrm>
          <a:off x="0" y="0"/>
          <a:ext cx="0" cy="0"/>
          <a:chOff x="0" y="0"/>
          <a:chExt cx="0" cy="0"/>
        </a:xfrm>
      </p:grpSpPr>
      <p:sp>
        <p:nvSpPr>
          <p:cNvPr id="140" name="Google Shape;140;p9"/>
          <p:cNvSpPr>
            <a:spLocks noGrp="1"/>
          </p:cNvSpPr>
          <p:nvPr>
            <p:ph type="pic" idx="2"/>
          </p:nvPr>
        </p:nvSpPr>
        <p:spPr>
          <a:xfrm>
            <a:off x="1685375" y="3579150"/>
            <a:ext cx="5757600" cy="3128700"/>
          </a:xfrm>
          <a:prstGeom prst="rect">
            <a:avLst/>
          </a:prstGeom>
          <a:noFill/>
          <a:ln>
            <a:noFill/>
          </a:ln>
        </p:spPr>
      </p:sp>
      <p:sp>
        <p:nvSpPr>
          <p:cNvPr id="141" name="Google Shape;141;p9"/>
          <p:cNvSpPr>
            <a:spLocks noGrp="1"/>
          </p:cNvSpPr>
          <p:nvPr>
            <p:ph type="pic" idx="3"/>
          </p:nvPr>
        </p:nvSpPr>
        <p:spPr>
          <a:xfrm>
            <a:off x="10450925" y="3579150"/>
            <a:ext cx="5757600" cy="3128700"/>
          </a:xfrm>
          <a:prstGeom prst="rect">
            <a:avLst/>
          </a:prstGeom>
          <a:noFill/>
          <a:ln>
            <a:noFill/>
          </a:ln>
        </p:spPr>
      </p:sp>
      <p:sp>
        <p:nvSpPr>
          <p:cNvPr id="142" name="Google Shape;142;p9"/>
          <p:cNvSpPr txBox="1">
            <a:spLocks noGrp="1"/>
          </p:cNvSpPr>
          <p:nvPr>
            <p:ph type="title"/>
          </p:nvPr>
        </p:nvSpPr>
        <p:spPr>
          <a:xfrm>
            <a:off x="2806050" y="1660975"/>
            <a:ext cx="12675900" cy="1143000"/>
          </a:xfrm>
          <a:prstGeom prst="rect">
            <a:avLst/>
          </a:prstGeom>
        </p:spPr>
        <p:txBody>
          <a:bodyPr spcFirstLastPara="1" wrap="square" lIns="0" tIns="0" rIns="0" bIns="0" anchor="t" anchorCtr="0">
            <a:noAutofit/>
          </a:bodyPr>
          <a:lstStyle>
            <a:lvl1pPr lvl="0" algn="ctr">
              <a:spcBef>
                <a:spcPts val="0"/>
              </a:spcBef>
              <a:spcAft>
                <a:spcPts val="0"/>
              </a:spcAft>
              <a:buSzPts val="7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143" name="Google Shape;143;p9"/>
          <p:cNvGrpSpPr/>
          <p:nvPr/>
        </p:nvGrpSpPr>
        <p:grpSpPr>
          <a:xfrm>
            <a:off x="6632257" y="3204803"/>
            <a:ext cx="1376721" cy="1376721"/>
            <a:chOff x="0" y="0"/>
            <a:chExt cx="812800" cy="812800"/>
          </a:xfrm>
        </p:grpSpPr>
        <p:sp>
          <p:nvSpPr>
            <p:cNvPr id="144" name="Google Shape;144;p9"/>
            <p:cNvSpPr/>
            <p:nvPr/>
          </p:nvSpPr>
          <p:spPr>
            <a:xfrm>
              <a:off x="0" y="0"/>
              <a:ext cx="812800" cy="812800"/>
            </a:xfrm>
            <a:custGeom>
              <a:avLst/>
              <a:gdLst/>
              <a:ahLst/>
              <a:cxnLst/>
              <a:rect l="l" t="t" r="r" b="b"/>
              <a:pathLst>
                <a:path w="812800" h="812800" extrusionOk="0">
                  <a:moveTo>
                    <a:pt x="406400" y="0"/>
                  </a:moveTo>
                  <a:lnTo>
                    <a:pt x="466396" y="87561"/>
                  </a:lnTo>
                  <a:lnTo>
                    <a:pt x="553838" y="27679"/>
                  </a:lnTo>
                  <a:lnTo>
                    <a:pt x="578287" y="131093"/>
                  </a:lnTo>
                  <a:lnTo>
                    <a:pt x="681363" y="106978"/>
                  </a:lnTo>
                  <a:lnTo>
                    <a:pt x="666963" y="212279"/>
                  </a:lnTo>
                  <a:lnTo>
                    <a:pt x="771752" y="227186"/>
                  </a:lnTo>
                  <a:lnTo>
                    <a:pt x="720448" y="320152"/>
                  </a:lnTo>
                  <a:lnTo>
                    <a:pt x="812800" y="372069"/>
                  </a:lnTo>
                  <a:lnTo>
                    <a:pt x="731520" y="440145"/>
                  </a:lnTo>
                  <a:lnTo>
                    <a:pt x="798961" y="522061"/>
                  </a:lnTo>
                  <a:lnTo>
                    <a:pt x="698682" y="556053"/>
                  </a:lnTo>
                  <a:lnTo>
                    <a:pt x="732104" y="656904"/>
                  </a:lnTo>
                  <a:lnTo>
                    <a:pt x="626370" y="652219"/>
                  </a:lnTo>
                  <a:lnTo>
                    <a:pt x="621259" y="758384"/>
                  </a:lnTo>
                  <a:lnTo>
                    <a:pt x="524350" y="715658"/>
                  </a:lnTo>
                  <a:lnTo>
                    <a:pt x="481396" y="812800"/>
                  </a:lnTo>
                  <a:lnTo>
                    <a:pt x="406400" y="737801"/>
                  </a:lnTo>
                  <a:lnTo>
                    <a:pt x="331404" y="812800"/>
                  </a:lnTo>
                  <a:lnTo>
                    <a:pt x="288450" y="715658"/>
                  </a:lnTo>
                  <a:lnTo>
                    <a:pt x="191541" y="758384"/>
                  </a:lnTo>
                  <a:lnTo>
                    <a:pt x="186430" y="652219"/>
                  </a:lnTo>
                  <a:lnTo>
                    <a:pt x="80696" y="656904"/>
                  </a:lnTo>
                  <a:lnTo>
                    <a:pt x="114118" y="556053"/>
                  </a:lnTo>
                  <a:lnTo>
                    <a:pt x="13839" y="522061"/>
                  </a:lnTo>
                  <a:lnTo>
                    <a:pt x="81280" y="440145"/>
                  </a:lnTo>
                  <a:lnTo>
                    <a:pt x="0" y="372069"/>
                  </a:lnTo>
                  <a:lnTo>
                    <a:pt x="92352" y="320152"/>
                  </a:lnTo>
                  <a:lnTo>
                    <a:pt x="41047" y="227186"/>
                  </a:lnTo>
                  <a:lnTo>
                    <a:pt x="145837" y="212279"/>
                  </a:lnTo>
                  <a:lnTo>
                    <a:pt x="131437" y="106978"/>
                  </a:lnTo>
                  <a:lnTo>
                    <a:pt x="234513" y="131093"/>
                  </a:lnTo>
                  <a:lnTo>
                    <a:pt x="258962" y="27679"/>
                  </a:lnTo>
                  <a:lnTo>
                    <a:pt x="346404" y="87561"/>
                  </a:lnTo>
                  <a:lnTo>
                    <a:pt x="406400" y="0"/>
                  </a:lnTo>
                  <a:close/>
                </a:path>
              </a:pathLst>
            </a:custGeom>
            <a:solidFill>
              <a:srgbClr val="000000">
                <a:alpha val="0"/>
              </a:srgbClr>
            </a:solidFill>
            <a:ln w="57150" cap="sq" cmpd="sng">
              <a:solidFill>
                <a:srgbClr val="FFFFFF"/>
              </a:solidFill>
              <a:prstDash val="solid"/>
              <a:miter lim="8000"/>
              <a:headEnd type="none" w="sm" len="sm"/>
              <a:tailEnd type="none" w="sm" len="sm"/>
            </a:ln>
          </p:spPr>
        </p:sp>
        <p:sp>
          <p:nvSpPr>
            <p:cNvPr id="145" name="Google Shape;145;p9"/>
            <p:cNvSpPr txBox="1"/>
            <p:nvPr/>
          </p:nvSpPr>
          <p:spPr>
            <a:xfrm>
              <a:off x="139700" y="92075"/>
              <a:ext cx="533400" cy="5811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46" name="Google Shape;146;p9"/>
          <p:cNvGrpSpPr/>
          <p:nvPr/>
        </p:nvGrpSpPr>
        <p:grpSpPr>
          <a:xfrm>
            <a:off x="15397759" y="3204803"/>
            <a:ext cx="1376721" cy="1376721"/>
            <a:chOff x="0" y="0"/>
            <a:chExt cx="812800" cy="812800"/>
          </a:xfrm>
        </p:grpSpPr>
        <p:sp>
          <p:nvSpPr>
            <p:cNvPr id="147" name="Google Shape;147;p9"/>
            <p:cNvSpPr/>
            <p:nvPr/>
          </p:nvSpPr>
          <p:spPr>
            <a:xfrm>
              <a:off x="0" y="0"/>
              <a:ext cx="812800" cy="812800"/>
            </a:xfrm>
            <a:custGeom>
              <a:avLst/>
              <a:gdLst/>
              <a:ahLst/>
              <a:cxnLst/>
              <a:rect l="l" t="t" r="r" b="b"/>
              <a:pathLst>
                <a:path w="812800" h="812800" extrusionOk="0">
                  <a:moveTo>
                    <a:pt x="406400" y="0"/>
                  </a:moveTo>
                  <a:lnTo>
                    <a:pt x="466396" y="87561"/>
                  </a:lnTo>
                  <a:lnTo>
                    <a:pt x="553838" y="27679"/>
                  </a:lnTo>
                  <a:lnTo>
                    <a:pt x="578287" y="131093"/>
                  </a:lnTo>
                  <a:lnTo>
                    <a:pt x="681363" y="106978"/>
                  </a:lnTo>
                  <a:lnTo>
                    <a:pt x="666963" y="212279"/>
                  </a:lnTo>
                  <a:lnTo>
                    <a:pt x="771752" y="227186"/>
                  </a:lnTo>
                  <a:lnTo>
                    <a:pt x="720448" y="320152"/>
                  </a:lnTo>
                  <a:lnTo>
                    <a:pt x="812800" y="372069"/>
                  </a:lnTo>
                  <a:lnTo>
                    <a:pt x="731520" y="440145"/>
                  </a:lnTo>
                  <a:lnTo>
                    <a:pt x="798961" y="522061"/>
                  </a:lnTo>
                  <a:lnTo>
                    <a:pt x="698682" y="556053"/>
                  </a:lnTo>
                  <a:lnTo>
                    <a:pt x="732104" y="656904"/>
                  </a:lnTo>
                  <a:lnTo>
                    <a:pt x="626370" y="652219"/>
                  </a:lnTo>
                  <a:lnTo>
                    <a:pt x="621259" y="758384"/>
                  </a:lnTo>
                  <a:lnTo>
                    <a:pt x="524350" y="715658"/>
                  </a:lnTo>
                  <a:lnTo>
                    <a:pt x="481396" y="812800"/>
                  </a:lnTo>
                  <a:lnTo>
                    <a:pt x="406400" y="737801"/>
                  </a:lnTo>
                  <a:lnTo>
                    <a:pt x="331404" y="812800"/>
                  </a:lnTo>
                  <a:lnTo>
                    <a:pt x="288450" y="715658"/>
                  </a:lnTo>
                  <a:lnTo>
                    <a:pt x="191541" y="758384"/>
                  </a:lnTo>
                  <a:lnTo>
                    <a:pt x="186430" y="652219"/>
                  </a:lnTo>
                  <a:lnTo>
                    <a:pt x="80696" y="656904"/>
                  </a:lnTo>
                  <a:lnTo>
                    <a:pt x="114118" y="556053"/>
                  </a:lnTo>
                  <a:lnTo>
                    <a:pt x="13839" y="522061"/>
                  </a:lnTo>
                  <a:lnTo>
                    <a:pt x="81280" y="440145"/>
                  </a:lnTo>
                  <a:lnTo>
                    <a:pt x="0" y="372069"/>
                  </a:lnTo>
                  <a:lnTo>
                    <a:pt x="92352" y="320152"/>
                  </a:lnTo>
                  <a:lnTo>
                    <a:pt x="41047" y="227186"/>
                  </a:lnTo>
                  <a:lnTo>
                    <a:pt x="145837" y="212279"/>
                  </a:lnTo>
                  <a:lnTo>
                    <a:pt x="131437" y="106978"/>
                  </a:lnTo>
                  <a:lnTo>
                    <a:pt x="234513" y="131093"/>
                  </a:lnTo>
                  <a:lnTo>
                    <a:pt x="258962" y="27679"/>
                  </a:lnTo>
                  <a:lnTo>
                    <a:pt x="346404" y="87561"/>
                  </a:lnTo>
                  <a:lnTo>
                    <a:pt x="406400" y="0"/>
                  </a:lnTo>
                  <a:close/>
                </a:path>
              </a:pathLst>
            </a:custGeom>
            <a:solidFill>
              <a:srgbClr val="000000">
                <a:alpha val="0"/>
              </a:srgbClr>
            </a:solidFill>
            <a:ln w="57150" cap="sq" cmpd="sng">
              <a:solidFill>
                <a:srgbClr val="FFFFFF"/>
              </a:solidFill>
              <a:prstDash val="solid"/>
              <a:miter lim="8000"/>
              <a:headEnd type="none" w="sm" len="sm"/>
              <a:tailEnd type="none" w="sm" len="sm"/>
            </a:ln>
          </p:spPr>
        </p:sp>
        <p:sp>
          <p:nvSpPr>
            <p:cNvPr id="148" name="Google Shape;148;p9"/>
            <p:cNvSpPr txBox="1"/>
            <p:nvPr/>
          </p:nvSpPr>
          <p:spPr>
            <a:xfrm>
              <a:off x="139700" y="92075"/>
              <a:ext cx="533400" cy="5811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49" name="Google Shape;149;p9"/>
          <p:cNvCxnSpPr/>
          <p:nvPr/>
        </p:nvCxnSpPr>
        <p:spPr>
          <a:xfrm rot="10800000">
            <a:off x="9124950" y="4004553"/>
            <a:ext cx="0" cy="3808200"/>
          </a:xfrm>
          <a:prstGeom prst="straightConnector1">
            <a:avLst/>
          </a:prstGeom>
          <a:noFill/>
          <a:ln w="38100" cap="flat" cmpd="sng">
            <a:solidFill>
              <a:srgbClr val="FFFFFF"/>
            </a:solidFill>
            <a:prstDash val="solid"/>
            <a:round/>
            <a:headEnd type="none" w="sm" len="sm"/>
            <a:tailEnd type="none" w="sm" len="sm"/>
          </a:ln>
        </p:spPr>
      </p:cxnSp>
      <p:sp>
        <p:nvSpPr>
          <p:cNvPr id="150" name="Google Shape;150;p9"/>
          <p:cNvSpPr txBox="1">
            <a:spLocks noGrp="1"/>
          </p:cNvSpPr>
          <p:nvPr>
            <p:ph type="subTitle" idx="1"/>
          </p:nvPr>
        </p:nvSpPr>
        <p:spPr>
          <a:xfrm>
            <a:off x="2795425" y="7269825"/>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51" name="Google Shape;151;p9"/>
          <p:cNvSpPr txBox="1">
            <a:spLocks noGrp="1"/>
          </p:cNvSpPr>
          <p:nvPr>
            <p:ph type="body" idx="4"/>
          </p:nvPr>
        </p:nvSpPr>
        <p:spPr>
          <a:xfrm>
            <a:off x="2614075" y="8003975"/>
            <a:ext cx="3900300" cy="11637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
        <p:nvSpPr>
          <p:cNvPr id="152" name="Google Shape;152;p9"/>
          <p:cNvSpPr txBox="1">
            <a:spLocks noGrp="1"/>
          </p:cNvSpPr>
          <p:nvPr>
            <p:ph type="subTitle" idx="5"/>
          </p:nvPr>
        </p:nvSpPr>
        <p:spPr>
          <a:xfrm>
            <a:off x="11560925" y="7269825"/>
            <a:ext cx="3537600" cy="589500"/>
          </a:xfrm>
          <a:prstGeom prst="rect">
            <a:avLst/>
          </a:prstGeom>
        </p:spPr>
        <p:txBody>
          <a:bodyPr spcFirstLastPara="1" wrap="square" lIns="0" tIns="0" rIns="0" bIns="0" anchor="t" anchorCtr="0">
            <a:noAutofit/>
          </a:bodyPr>
          <a:lstStyle>
            <a:lvl1pPr lvl="0" algn="ctr" rtl="0">
              <a:spcBef>
                <a:spcPts val="640"/>
              </a:spcBef>
              <a:spcAft>
                <a:spcPts val="0"/>
              </a:spcAft>
              <a:buSzPts val="3600"/>
              <a:buNone/>
              <a:defRPr sz="3600" b="1"/>
            </a:lvl1pPr>
            <a:lvl2pPr lvl="1" algn="ctr" rtl="0">
              <a:spcBef>
                <a:spcPts val="560"/>
              </a:spcBef>
              <a:spcAft>
                <a:spcPts val="0"/>
              </a:spcAft>
              <a:buSzPts val="2100"/>
              <a:buNone/>
              <a:defRPr b="1"/>
            </a:lvl2pPr>
            <a:lvl3pPr lvl="2" algn="ctr" rtl="0">
              <a:spcBef>
                <a:spcPts val="480"/>
              </a:spcBef>
              <a:spcAft>
                <a:spcPts val="0"/>
              </a:spcAft>
              <a:buSzPts val="2100"/>
              <a:buNone/>
              <a:defRPr b="1"/>
            </a:lvl3pPr>
            <a:lvl4pPr lvl="3" algn="ctr" rtl="0">
              <a:spcBef>
                <a:spcPts val="400"/>
              </a:spcBef>
              <a:spcAft>
                <a:spcPts val="0"/>
              </a:spcAft>
              <a:buSzPts val="2100"/>
              <a:buNone/>
              <a:defRPr b="1"/>
            </a:lvl4pPr>
            <a:lvl5pPr lvl="4" algn="ctr" rtl="0">
              <a:spcBef>
                <a:spcPts val="400"/>
              </a:spcBef>
              <a:spcAft>
                <a:spcPts val="0"/>
              </a:spcAft>
              <a:buSzPts val="2100"/>
              <a:buNone/>
              <a:defRPr b="1"/>
            </a:lvl5pPr>
            <a:lvl6pPr lvl="5" algn="ctr" rtl="0">
              <a:spcBef>
                <a:spcPts val="400"/>
              </a:spcBef>
              <a:spcAft>
                <a:spcPts val="0"/>
              </a:spcAft>
              <a:buSzPts val="2100"/>
              <a:buNone/>
              <a:defRPr b="1"/>
            </a:lvl6pPr>
            <a:lvl7pPr lvl="6" algn="ctr" rtl="0">
              <a:spcBef>
                <a:spcPts val="400"/>
              </a:spcBef>
              <a:spcAft>
                <a:spcPts val="0"/>
              </a:spcAft>
              <a:buSzPts val="2100"/>
              <a:buNone/>
              <a:defRPr b="1"/>
            </a:lvl7pPr>
            <a:lvl8pPr lvl="7" algn="ctr" rtl="0">
              <a:spcBef>
                <a:spcPts val="400"/>
              </a:spcBef>
              <a:spcAft>
                <a:spcPts val="0"/>
              </a:spcAft>
              <a:buSzPts val="2100"/>
              <a:buNone/>
              <a:defRPr b="1"/>
            </a:lvl8pPr>
            <a:lvl9pPr lvl="8" algn="ctr" rtl="0">
              <a:spcBef>
                <a:spcPts val="400"/>
              </a:spcBef>
              <a:spcAft>
                <a:spcPts val="0"/>
              </a:spcAft>
              <a:buSzPts val="2100"/>
              <a:buNone/>
              <a:defRPr b="1"/>
            </a:lvl9pPr>
          </a:lstStyle>
          <a:p>
            <a:endParaRPr/>
          </a:p>
        </p:txBody>
      </p:sp>
      <p:sp>
        <p:nvSpPr>
          <p:cNvPr id="153" name="Google Shape;153;p9"/>
          <p:cNvSpPr txBox="1">
            <a:spLocks noGrp="1"/>
          </p:cNvSpPr>
          <p:nvPr>
            <p:ph type="body" idx="6"/>
          </p:nvPr>
        </p:nvSpPr>
        <p:spPr>
          <a:xfrm>
            <a:off x="11379575" y="8003975"/>
            <a:ext cx="3900300" cy="11637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Layout 4">
  <p:cSld name="CUSTOM_3">
    <p:spTree>
      <p:nvGrpSpPr>
        <p:cNvPr id="1" name="Shape 154"/>
        <p:cNvGrpSpPr/>
        <p:nvPr/>
      </p:nvGrpSpPr>
      <p:grpSpPr>
        <a:xfrm>
          <a:off x="0" y="0"/>
          <a:ext cx="0" cy="0"/>
          <a:chOff x="0" y="0"/>
          <a:chExt cx="0" cy="0"/>
        </a:xfrm>
      </p:grpSpPr>
      <p:graphicFrame>
        <p:nvGraphicFramePr>
          <p:cNvPr id="155" name="Google Shape;155;p10"/>
          <p:cNvGraphicFramePr/>
          <p:nvPr/>
        </p:nvGraphicFramePr>
        <p:xfrm>
          <a:off x="1028700" y="1553862"/>
          <a:ext cx="3000000" cy="3000000"/>
        </p:xfrm>
        <a:graphic>
          <a:graphicData uri="http://schemas.openxmlformats.org/drawingml/2006/table">
            <a:tbl>
              <a:tblPr>
                <a:noFill/>
                <a:tableStyleId>{0192C41D-73D9-4B6D-A665-FD152578D4B2}</a:tableStyleId>
              </a:tblPr>
              <a:tblGrid>
                <a:gridCol w="2315925">
                  <a:extLst>
                    <a:ext uri="{9D8B030D-6E8A-4147-A177-3AD203B41FA5}">
                      <a16:colId xmlns:a16="http://schemas.microsoft.com/office/drawing/2014/main" val="20000"/>
                    </a:ext>
                  </a:extLst>
                </a:gridCol>
                <a:gridCol w="2315925">
                  <a:extLst>
                    <a:ext uri="{9D8B030D-6E8A-4147-A177-3AD203B41FA5}">
                      <a16:colId xmlns:a16="http://schemas.microsoft.com/office/drawing/2014/main" val="20001"/>
                    </a:ext>
                  </a:extLst>
                </a:gridCol>
                <a:gridCol w="2315925">
                  <a:extLst>
                    <a:ext uri="{9D8B030D-6E8A-4147-A177-3AD203B41FA5}">
                      <a16:colId xmlns:a16="http://schemas.microsoft.com/office/drawing/2014/main" val="20002"/>
                    </a:ext>
                  </a:extLst>
                </a:gridCol>
                <a:gridCol w="2315925">
                  <a:extLst>
                    <a:ext uri="{9D8B030D-6E8A-4147-A177-3AD203B41FA5}">
                      <a16:colId xmlns:a16="http://schemas.microsoft.com/office/drawing/2014/main" val="20003"/>
                    </a:ext>
                  </a:extLst>
                </a:gridCol>
                <a:gridCol w="2315925">
                  <a:extLst>
                    <a:ext uri="{9D8B030D-6E8A-4147-A177-3AD203B41FA5}">
                      <a16:colId xmlns:a16="http://schemas.microsoft.com/office/drawing/2014/main" val="20004"/>
                    </a:ext>
                  </a:extLst>
                </a:gridCol>
                <a:gridCol w="2315925">
                  <a:extLst>
                    <a:ext uri="{9D8B030D-6E8A-4147-A177-3AD203B41FA5}">
                      <a16:colId xmlns:a16="http://schemas.microsoft.com/office/drawing/2014/main" val="20005"/>
                    </a:ext>
                  </a:extLst>
                </a:gridCol>
                <a:gridCol w="2315925">
                  <a:extLst>
                    <a:ext uri="{9D8B030D-6E8A-4147-A177-3AD203B41FA5}">
                      <a16:colId xmlns:a16="http://schemas.microsoft.com/office/drawing/2014/main" val="20006"/>
                    </a:ext>
                  </a:extLst>
                </a:gridCol>
              </a:tblGrid>
              <a:tr h="792000">
                <a:tc>
                  <a:txBody>
                    <a:bodyPr/>
                    <a:lstStyle/>
                    <a:p>
                      <a:pPr marL="0" marR="0" lvl="0" indent="0" algn="ctr" rtl="0">
                        <a:lnSpc>
                          <a:spcPct val="140000"/>
                        </a:lnSpc>
                        <a:spcBef>
                          <a:spcPts val="0"/>
                        </a:spcBef>
                        <a:spcAft>
                          <a:spcPts val="0"/>
                        </a:spcAft>
                        <a:buNone/>
                      </a:pPr>
                      <a:r>
                        <a:rPr lang="en-US" sz="1800" b="1" u="none" strike="noStrike" cap="none">
                          <a:solidFill>
                            <a:srgbClr val="88D2FA"/>
                          </a:solidFill>
                          <a:latin typeface="Josefin Sans"/>
                          <a:ea typeface="Josefin Sans"/>
                          <a:cs typeface="Josefin Sans"/>
                          <a:sym typeface="Josefin Sans"/>
                        </a:rPr>
                        <a:t>SUN</a:t>
                      </a: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140000"/>
                        </a:lnSpc>
                        <a:spcBef>
                          <a:spcPts val="0"/>
                        </a:spcBef>
                        <a:spcAft>
                          <a:spcPts val="0"/>
                        </a:spcAft>
                        <a:buNone/>
                      </a:pPr>
                      <a:r>
                        <a:rPr lang="en-US" sz="1800" b="1" u="none" strike="noStrike" cap="none">
                          <a:solidFill>
                            <a:srgbClr val="88D2FA"/>
                          </a:solidFill>
                          <a:latin typeface="Josefin Sans"/>
                          <a:ea typeface="Josefin Sans"/>
                          <a:cs typeface="Josefin Sans"/>
                          <a:sym typeface="Josefin Sans"/>
                        </a:rPr>
                        <a:t>MON</a:t>
                      </a: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140000"/>
                        </a:lnSpc>
                        <a:spcBef>
                          <a:spcPts val="0"/>
                        </a:spcBef>
                        <a:spcAft>
                          <a:spcPts val="0"/>
                        </a:spcAft>
                        <a:buNone/>
                      </a:pPr>
                      <a:r>
                        <a:rPr lang="en-US" sz="1800" b="1" u="none" strike="noStrike" cap="none">
                          <a:solidFill>
                            <a:srgbClr val="88D2FA"/>
                          </a:solidFill>
                          <a:latin typeface="Josefin Sans"/>
                          <a:ea typeface="Josefin Sans"/>
                          <a:cs typeface="Josefin Sans"/>
                          <a:sym typeface="Josefin Sans"/>
                        </a:rPr>
                        <a:t>TUE</a:t>
                      </a: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140000"/>
                        </a:lnSpc>
                        <a:spcBef>
                          <a:spcPts val="0"/>
                        </a:spcBef>
                        <a:spcAft>
                          <a:spcPts val="0"/>
                        </a:spcAft>
                        <a:buNone/>
                      </a:pPr>
                      <a:r>
                        <a:rPr lang="en-US" sz="1800" b="1" u="none" strike="noStrike" cap="none">
                          <a:solidFill>
                            <a:srgbClr val="88D2FA"/>
                          </a:solidFill>
                          <a:latin typeface="Josefin Sans"/>
                          <a:ea typeface="Josefin Sans"/>
                          <a:cs typeface="Josefin Sans"/>
                          <a:sym typeface="Josefin Sans"/>
                        </a:rPr>
                        <a:t>WED</a:t>
                      </a: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140000"/>
                        </a:lnSpc>
                        <a:spcBef>
                          <a:spcPts val="0"/>
                        </a:spcBef>
                        <a:spcAft>
                          <a:spcPts val="0"/>
                        </a:spcAft>
                        <a:buNone/>
                      </a:pPr>
                      <a:r>
                        <a:rPr lang="en-US" sz="1800" b="1" u="none" strike="noStrike" cap="none">
                          <a:solidFill>
                            <a:srgbClr val="88D2FA"/>
                          </a:solidFill>
                          <a:latin typeface="Josefin Sans"/>
                          <a:ea typeface="Josefin Sans"/>
                          <a:cs typeface="Josefin Sans"/>
                          <a:sym typeface="Josefin Sans"/>
                        </a:rPr>
                        <a:t>THU</a:t>
                      </a: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140000"/>
                        </a:lnSpc>
                        <a:spcBef>
                          <a:spcPts val="0"/>
                        </a:spcBef>
                        <a:spcAft>
                          <a:spcPts val="0"/>
                        </a:spcAft>
                        <a:buNone/>
                      </a:pPr>
                      <a:r>
                        <a:rPr lang="en-US" sz="1800" b="1" u="none" strike="noStrike" cap="none">
                          <a:solidFill>
                            <a:srgbClr val="88D2FA"/>
                          </a:solidFill>
                          <a:latin typeface="Josefin Sans"/>
                          <a:ea typeface="Josefin Sans"/>
                          <a:cs typeface="Josefin Sans"/>
                          <a:sym typeface="Josefin Sans"/>
                        </a:rPr>
                        <a:t>FRI</a:t>
                      </a: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140000"/>
                        </a:lnSpc>
                        <a:spcBef>
                          <a:spcPts val="0"/>
                        </a:spcBef>
                        <a:spcAft>
                          <a:spcPts val="0"/>
                        </a:spcAft>
                        <a:buNone/>
                      </a:pPr>
                      <a:r>
                        <a:rPr lang="en-US" sz="1800" b="1" u="none" strike="noStrike" cap="none">
                          <a:solidFill>
                            <a:srgbClr val="88D2FA"/>
                          </a:solidFill>
                          <a:latin typeface="Josefin Sans"/>
                          <a:ea typeface="Josefin Sans"/>
                          <a:cs typeface="Josefin Sans"/>
                          <a:sym typeface="Josefin Sans"/>
                        </a:rPr>
                        <a:t>SAT</a:t>
                      </a: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1122400">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r h="1122400">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r h="1122400">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r h="1122400">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267272"/>
                        </a:lnSpc>
                        <a:spcBef>
                          <a:spcPts val="0"/>
                        </a:spcBef>
                        <a:spcAft>
                          <a:spcPts val="0"/>
                        </a:spcAft>
                        <a:buNone/>
                      </a:pPr>
                      <a:endParaRPr sz="1100" u="none" strike="noStrike" cap="none"/>
                    </a:p>
                  </a:txBody>
                  <a:tcPr marL="190500" marR="190500" marT="190500" marB="19050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pSp>
        <p:nvGrpSpPr>
          <p:cNvPr id="156" name="Google Shape;156;p10"/>
          <p:cNvGrpSpPr/>
          <p:nvPr/>
        </p:nvGrpSpPr>
        <p:grpSpPr>
          <a:xfrm>
            <a:off x="1280356" y="2753696"/>
            <a:ext cx="1867725" cy="3561625"/>
            <a:chOff x="0" y="-28575"/>
            <a:chExt cx="2490300" cy="4748834"/>
          </a:xfrm>
        </p:grpSpPr>
        <p:sp>
          <p:nvSpPr>
            <p:cNvPr id="157" name="Google Shape;157;p10"/>
            <p:cNvSpPr txBox="1"/>
            <p:nvPr/>
          </p:nvSpPr>
          <p:spPr>
            <a:xfrm>
              <a:off x="0" y="-28575"/>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58" name="Google Shape;158;p10"/>
            <p:cNvSpPr txBox="1"/>
            <p:nvPr/>
          </p:nvSpPr>
          <p:spPr>
            <a:xfrm>
              <a:off x="0" y="1548304"/>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59" name="Google Shape;159;p10"/>
            <p:cNvSpPr txBox="1"/>
            <p:nvPr/>
          </p:nvSpPr>
          <p:spPr>
            <a:xfrm>
              <a:off x="0" y="2971353"/>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60" name="Google Shape;160;p10"/>
            <p:cNvSpPr txBox="1"/>
            <p:nvPr/>
          </p:nvSpPr>
          <p:spPr>
            <a:xfrm>
              <a:off x="0" y="4392059"/>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grpSp>
      <p:grpSp>
        <p:nvGrpSpPr>
          <p:cNvPr id="161" name="Google Shape;161;p10"/>
          <p:cNvGrpSpPr/>
          <p:nvPr/>
        </p:nvGrpSpPr>
        <p:grpSpPr>
          <a:xfrm>
            <a:off x="3600912" y="2753696"/>
            <a:ext cx="1867725" cy="3561625"/>
            <a:chOff x="0" y="-28575"/>
            <a:chExt cx="2490300" cy="4748834"/>
          </a:xfrm>
        </p:grpSpPr>
        <p:sp>
          <p:nvSpPr>
            <p:cNvPr id="162" name="Google Shape;162;p10"/>
            <p:cNvSpPr txBox="1"/>
            <p:nvPr/>
          </p:nvSpPr>
          <p:spPr>
            <a:xfrm>
              <a:off x="0" y="-28575"/>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63" name="Google Shape;163;p10"/>
            <p:cNvSpPr txBox="1"/>
            <p:nvPr/>
          </p:nvSpPr>
          <p:spPr>
            <a:xfrm>
              <a:off x="0" y="1548304"/>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64" name="Google Shape;164;p10"/>
            <p:cNvSpPr txBox="1"/>
            <p:nvPr/>
          </p:nvSpPr>
          <p:spPr>
            <a:xfrm>
              <a:off x="0" y="2971353"/>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65" name="Google Shape;165;p10"/>
            <p:cNvSpPr txBox="1"/>
            <p:nvPr/>
          </p:nvSpPr>
          <p:spPr>
            <a:xfrm>
              <a:off x="0" y="4392059"/>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grpSp>
      <p:grpSp>
        <p:nvGrpSpPr>
          <p:cNvPr id="166" name="Google Shape;166;p10"/>
          <p:cNvGrpSpPr/>
          <p:nvPr/>
        </p:nvGrpSpPr>
        <p:grpSpPr>
          <a:xfrm>
            <a:off x="5921468" y="2753696"/>
            <a:ext cx="1867725" cy="3561625"/>
            <a:chOff x="0" y="-28575"/>
            <a:chExt cx="2490300" cy="4748834"/>
          </a:xfrm>
        </p:grpSpPr>
        <p:sp>
          <p:nvSpPr>
            <p:cNvPr id="167" name="Google Shape;167;p10"/>
            <p:cNvSpPr txBox="1"/>
            <p:nvPr/>
          </p:nvSpPr>
          <p:spPr>
            <a:xfrm>
              <a:off x="0" y="-28575"/>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68" name="Google Shape;168;p10"/>
            <p:cNvSpPr txBox="1"/>
            <p:nvPr/>
          </p:nvSpPr>
          <p:spPr>
            <a:xfrm>
              <a:off x="0" y="1548304"/>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69" name="Google Shape;169;p10"/>
            <p:cNvSpPr txBox="1"/>
            <p:nvPr/>
          </p:nvSpPr>
          <p:spPr>
            <a:xfrm>
              <a:off x="0" y="2971353"/>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70" name="Google Shape;170;p10"/>
            <p:cNvSpPr txBox="1"/>
            <p:nvPr/>
          </p:nvSpPr>
          <p:spPr>
            <a:xfrm>
              <a:off x="0" y="4392059"/>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grpSp>
      <p:grpSp>
        <p:nvGrpSpPr>
          <p:cNvPr id="171" name="Google Shape;171;p10"/>
          <p:cNvGrpSpPr/>
          <p:nvPr/>
        </p:nvGrpSpPr>
        <p:grpSpPr>
          <a:xfrm>
            <a:off x="8242024" y="2753696"/>
            <a:ext cx="1867725" cy="3561625"/>
            <a:chOff x="0" y="-28575"/>
            <a:chExt cx="2490300" cy="4748834"/>
          </a:xfrm>
        </p:grpSpPr>
        <p:sp>
          <p:nvSpPr>
            <p:cNvPr id="172" name="Google Shape;172;p10"/>
            <p:cNvSpPr txBox="1"/>
            <p:nvPr/>
          </p:nvSpPr>
          <p:spPr>
            <a:xfrm>
              <a:off x="0" y="-28575"/>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73" name="Google Shape;173;p10"/>
            <p:cNvSpPr txBox="1"/>
            <p:nvPr/>
          </p:nvSpPr>
          <p:spPr>
            <a:xfrm>
              <a:off x="0" y="1548304"/>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74" name="Google Shape;174;p10"/>
            <p:cNvSpPr txBox="1"/>
            <p:nvPr/>
          </p:nvSpPr>
          <p:spPr>
            <a:xfrm>
              <a:off x="0" y="2971353"/>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75" name="Google Shape;175;p10"/>
            <p:cNvSpPr txBox="1"/>
            <p:nvPr/>
          </p:nvSpPr>
          <p:spPr>
            <a:xfrm>
              <a:off x="0" y="4392059"/>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grpSp>
      <p:grpSp>
        <p:nvGrpSpPr>
          <p:cNvPr id="176" name="Google Shape;176;p10"/>
          <p:cNvGrpSpPr/>
          <p:nvPr/>
        </p:nvGrpSpPr>
        <p:grpSpPr>
          <a:xfrm>
            <a:off x="10562581" y="2753696"/>
            <a:ext cx="1867725" cy="3561625"/>
            <a:chOff x="0" y="-28575"/>
            <a:chExt cx="2490300" cy="4748834"/>
          </a:xfrm>
        </p:grpSpPr>
        <p:sp>
          <p:nvSpPr>
            <p:cNvPr id="177" name="Google Shape;177;p10"/>
            <p:cNvSpPr txBox="1"/>
            <p:nvPr/>
          </p:nvSpPr>
          <p:spPr>
            <a:xfrm>
              <a:off x="0" y="-28575"/>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78" name="Google Shape;178;p10"/>
            <p:cNvSpPr txBox="1"/>
            <p:nvPr/>
          </p:nvSpPr>
          <p:spPr>
            <a:xfrm>
              <a:off x="0" y="1548304"/>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79" name="Google Shape;179;p10"/>
            <p:cNvSpPr txBox="1"/>
            <p:nvPr/>
          </p:nvSpPr>
          <p:spPr>
            <a:xfrm>
              <a:off x="0" y="2971353"/>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80" name="Google Shape;180;p10"/>
            <p:cNvSpPr txBox="1"/>
            <p:nvPr/>
          </p:nvSpPr>
          <p:spPr>
            <a:xfrm>
              <a:off x="0" y="4392059"/>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grpSp>
      <p:grpSp>
        <p:nvGrpSpPr>
          <p:cNvPr id="181" name="Google Shape;181;p10"/>
          <p:cNvGrpSpPr/>
          <p:nvPr/>
        </p:nvGrpSpPr>
        <p:grpSpPr>
          <a:xfrm>
            <a:off x="12883137" y="2753696"/>
            <a:ext cx="1867725" cy="3561625"/>
            <a:chOff x="0" y="-28575"/>
            <a:chExt cx="2490300" cy="4748834"/>
          </a:xfrm>
        </p:grpSpPr>
        <p:sp>
          <p:nvSpPr>
            <p:cNvPr id="182" name="Google Shape;182;p10"/>
            <p:cNvSpPr txBox="1"/>
            <p:nvPr/>
          </p:nvSpPr>
          <p:spPr>
            <a:xfrm>
              <a:off x="0" y="-28575"/>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83" name="Google Shape;183;p10"/>
            <p:cNvSpPr txBox="1"/>
            <p:nvPr/>
          </p:nvSpPr>
          <p:spPr>
            <a:xfrm>
              <a:off x="0" y="1548304"/>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84" name="Google Shape;184;p10"/>
            <p:cNvSpPr txBox="1"/>
            <p:nvPr/>
          </p:nvSpPr>
          <p:spPr>
            <a:xfrm>
              <a:off x="0" y="2971353"/>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sp>
          <p:nvSpPr>
            <p:cNvPr id="185" name="Google Shape;185;p10"/>
            <p:cNvSpPr txBox="1"/>
            <p:nvPr/>
          </p:nvSpPr>
          <p:spPr>
            <a:xfrm>
              <a:off x="0" y="4392059"/>
              <a:ext cx="2490300" cy="328200"/>
            </a:xfrm>
            <a:prstGeom prst="rect">
              <a:avLst/>
            </a:prstGeom>
            <a:noFill/>
            <a:ln>
              <a:noFill/>
            </a:ln>
          </p:spPr>
          <p:txBody>
            <a:bodyPr spcFirstLastPara="1" wrap="square" lIns="0" tIns="0" rIns="0" bIns="0" anchor="t" anchorCtr="0">
              <a:spAutoFit/>
            </a:bodyPr>
            <a:lstStyle/>
            <a:p>
              <a:pPr marL="0" marR="0" lvl="0" indent="0" algn="ctr" rtl="0">
                <a:lnSpc>
                  <a:spcPct val="130018"/>
                </a:lnSpc>
                <a:spcBef>
                  <a:spcPts val="0"/>
                </a:spcBef>
                <a:spcAft>
                  <a:spcPts val="0"/>
                </a:spcAft>
                <a:buNone/>
              </a:pPr>
              <a:r>
                <a:rPr lang="en-US" sz="1599" b="0" i="0" u="none" strike="noStrike" cap="none">
                  <a:solidFill>
                    <a:srgbClr val="FFFFFF"/>
                  </a:solidFill>
                  <a:latin typeface="Josefin Sans"/>
                  <a:ea typeface="Josefin Sans"/>
                  <a:cs typeface="Josefin Sans"/>
                  <a:sym typeface="Josefin Sans"/>
                </a:rPr>
                <a:t>Add text here</a:t>
              </a:r>
              <a:endParaRPr/>
            </a:p>
          </p:txBody>
        </p:sp>
      </p:grpSp>
      <p:sp>
        <p:nvSpPr>
          <p:cNvPr id="186" name="Google Shape;186;p10"/>
          <p:cNvSpPr txBox="1">
            <a:spLocks noGrp="1"/>
          </p:cNvSpPr>
          <p:nvPr>
            <p:ph type="title"/>
          </p:nvPr>
        </p:nvSpPr>
        <p:spPr>
          <a:xfrm>
            <a:off x="1627050" y="7703625"/>
            <a:ext cx="5273700" cy="1143000"/>
          </a:xfrm>
          <a:prstGeom prst="rect">
            <a:avLst/>
          </a:prstGeom>
        </p:spPr>
        <p:txBody>
          <a:bodyPr spcFirstLastPara="1" wrap="square" lIns="0" tIns="0" rIns="0" bIns="0" anchor="t" anchorCtr="0">
            <a:noAutofit/>
          </a:bodyPr>
          <a:lstStyle>
            <a:lvl1pPr lvl="0" rtl="0">
              <a:spcBef>
                <a:spcPts val="0"/>
              </a:spcBef>
              <a:spcAft>
                <a:spcPts val="0"/>
              </a:spcAft>
              <a:buSzPts val="72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7" name="Google Shape;187;p10"/>
          <p:cNvSpPr txBox="1">
            <a:spLocks noGrp="1"/>
          </p:cNvSpPr>
          <p:nvPr>
            <p:ph type="body" idx="1"/>
          </p:nvPr>
        </p:nvSpPr>
        <p:spPr>
          <a:xfrm>
            <a:off x="7672550" y="7569525"/>
            <a:ext cx="9297600" cy="14112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ustom Layout 9">
  <p:cSld name="CUSTOM_8">
    <p:spTree>
      <p:nvGrpSpPr>
        <p:cNvPr id="1" name="Shape 188"/>
        <p:cNvGrpSpPr/>
        <p:nvPr/>
      </p:nvGrpSpPr>
      <p:grpSpPr>
        <a:xfrm>
          <a:off x="0" y="0"/>
          <a:ext cx="0" cy="0"/>
          <a:chOff x="0" y="0"/>
          <a:chExt cx="0" cy="0"/>
        </a:xfrm>
      </p:grpSpPr>
      <p:sp>
        <p:nvSpPr>
          <p:cNvPr id="189" name="Google Shape;189;p11"/>
          <p:cNvSpPr>
            <a:spLocks noGrp="1"/>
          </p:cNvSpPr>
          <p:nvPr>
            <p:ph type="pic" idx="2"/>
          </p:nvPr>
        </p:nvSpPr>
        <p:spPr>
          <a:xfrm>
            <a:off x="1028700" y="1066800"/>
            <a:ext cx="16230600" cy="5026500"/>
          </a:xfrm>
          <a:prstGeom prst="rect">
            <a:avLst/>
          </a:prstGeom>
          <a:noFill/>
          <a:ln>
            <a:noFill/>
          </a:ln>
        </p:spPr>
      </p:sp>
      <p:sp>
        <p:nvSpPr>
          <p:cNvPr id="190" name="Google Shape;190;p11"/>
          <p:cNvSpPr txBox="1">
            <a:spLocks noGrp="1"/>
          </p:cNvSpPr>
          <p:nvPr>
            <p:ph type="title"/>
          </p:nvPr>
        </p:nvSpPr>
        <p:spPr>
          <a:xfrm>
            <a:off x="961275" y="7029975"/>
            <a:ext cx="3719700" cy="2249100"/>
          </a:xfrm>
          <a:prstGeom prst="rect">
            <a:avLst/>
          </a:prstGeom>
        </p:spPr>
        <p:txBody>
          <a:bodyPr spcFirstLastPara="1" wrap="square" lIns="0" tIns="0" rIns="0" bIns="0" anchor="t" anchorCtr="0">
            <a:noAutofit/>
          </a:bodyPr>
          <a:lstStyle>
            <a:lvl1pPr lvl="0">
              <a:spcBef>
                <a:spcPts val="0"/>
              </a:spcBef>
              <a:spcAft>
                <a:spcPts val="0"/>
              </a:spcAft>
              <a:buSzPts val="7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1" name="Google Shape;191;p11"/>
          <p:cNvSpPr txBox="1">
            <a:spLocks noGrp="1"/>
          </p:cNvSpPr>
          <p:nvPr>
            <p:ph type="title" idx="3"/>
          </p:nvPr>
        </p:nvSpPr>
        <p:spPr>
          <a:xfrm>
            <a:off x="9187913" y="7029975"/>
            <a:ext cx="3719700" cy="1143000"/>
          </a:xfrm>
          <a:prstGeom prst="rect">
            <a:avLst/>
          </a:prstGeom>
        </p:spPr>
        <p:txBody>
          <a:bodyPr spcFirstLastPara="1" wrap="square" lIns="0" tIns="0" rIns="0" bIns="0" anchor="t" anchorCtr="0">
            <a:noAutofit/>
          </a:bodyPr>
          <a:lstStyle>
            <a:lvl1pPr lvl="0" rtl="0">
              <a:spcBef>
                <a:spcPts val="0"/>
              </a:spcBef>
              <a:spcAft>
                <a:spcPts val="0"/>
              </a:spcAft>
              <a:buClr>
                <a:srgbClr val="88D2FA"/>
              </a:buClr>
              <a:buSzPts val="9600"/>
              <a:buNone/>
              <a:defRPr sz="9600">
                <a:solidFill>
                  <a:srgbClr val="88D2FA"/>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2" name="Google Shape;192;p11"/>
          <p:cNvSpPr txBox="1">
            <a:spLocks noGrp="1"/>
          </p:cNvSpPr>
          <p:nvPr>
            <p:ph type="body" idx="1"/>
          </p:nvPr>
        </p:nvSpPr>
        <p:spPr>
          <a:xfrm>
            <a:off x="9187913" y="8492775"/>
            <a:ext cx="4069200" cy="7434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
        <p:nvSpPr>
          <p:cNvPr id="193" name="Google Shape;193;p11"/>
          <p:cNvSpPr txBox="1">
            <a:spLocks noGrp="1"/>
          </p:cNvSpPr>
          <p:nvPr>
            <p:ph type="title" idx="4"/>
          </p:nvPr>
        </p:nvSpPr>
        <p:spPr>
          <a:xfrm>
            <a:off x="13403025" y="7029975"/>
            <a:ext cx="3719700" cy="1143000"/>
          </a:xfrm>
          <a:prstGeom prst="rect">
            <a:avLst/>
          </a:prstGeom>
        </p:spPr>
        <p:txBody>
          <a:bodyPr spcFirstLastPara="1" wrap="square" lIns="0" tIns="0" rIns="0" bIns="0" anchor="t" anchorCtr="0">
            <a:noAutofit/>
          </a:bodyPr>
          <a:lstStyle>
            <a:lvl1pPr lvl="0" rtl="0">
              <a:spcBef>
                <a:spcPts val="0"/>
              </a:spcBef>
              <a:spcAft>
                <a:spcPts val="0"/>
              </a:spcAft>
              <a:buClr>
                <a:srgbClr val="88D2FA"/>
              </a:buClr>
              <a:buSzPts val="9600"/>
              <a:buNone/>
              <a:defRPr sz="9600">
                <a:solidFill>
                  <a:srgbClr val="88D2FA"/>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4" name="Google Shape;194;p11"/>
          <p:cNvSpPr txBox="1">
            <a:spLocks noGrp="1"/>
          </p:cNvSpPr>
          <p:nvPr>
            <p:ph type="body" idx="5"/>
          </p:nvPr>
        </p:nvSpPr>
        <p:spPr>
          <a:xfrm>
            <a:off x="13403025" y="8492775"/>
            <a:ext cx="4069200" cy="7434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
        <p:nvSpPr>
          <p:cNvPr id="195" name="Google Shape;195;p11"/>
          <p:cNvSpPr txBox="1">
            <a:spLocks noGrp="1"/>
          </p:cNvSpPr>
          <p:nvPr>
            <p:ph type="title" idx="6"/>
          </p:nvPr>
        </p:nvSpPr>
        <p:spPr>
          <a:xfrm>
            <a:off x="4972800" y="7029975"/>
            <a:ext cx="3719700" cy="1143000"/>
          </a:xfrm>
          <a:prstGeom prst="rect">
            <a:avLst/>
          </a:prstGeom>
        </p:spPr>
        <p:txBody>
          <a:bodyPr spcFirstLastPara="1" wrap="square" lIns="0" tIns="0" rIns="0" bIns="0" anchor="t" anchorCtr="0">
            <a:noAutofit/>
          </a:bodyPr>
          <a:lstStyle>
            <a:lvl1pPr lvl="0" rtl="0">
              <a:spcBef>
                <a:spcPts val="0"/>
              </a:spcBef>
              <a:spcAft>
                <a:spcPts val="0"/>
              </a:spcAft>
              <a:buClr>
                <a:srgbClr val="88D2FA"/>
              </a:buClr>
              <a:buSzPts val="9600"/>
              <a:buNone/>
              <a:defRPr sz="9600">
                <a:solidFill>
                  <a:srgbClr val="88D2FA"/>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6" name="Google Shape;196;p11"/>
          <p:cNvSpPr txBox="1">
            <a:spLocks noGrp="1"/>
          </p:cNvSpPr>
          <p:nvPr>
            <p:ph type="body" idx="7"/>
          </p:nvPr>
        </p:nvSpPr>
        <p:spPr>
          <a:xfrm>
            <a:off x="4972800" y="8492775"/>
            <a:ext cx="4069200" cy="7434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10">
  <p:cSld name="CUSTOM_9">
    <p:spTree>
      <p:nvGrpSpPr>
        <p:cNvPr id="1" name="Shape 197"/>
        <p:cNvGrpSpPr/>
        <p:nvPr/>
      </p:nvGrpSpPr>
      <p:grpSpPr>
        <a:xfrm>
          <a:off x="0" y="0"/>
          <a:ext cx="0" cy="0"/>
          <a:chOff x="0" y="0"/>
          <a:chExt cx="0" cy="0"/>
        </a:xfrm>
      </p:grpSpPr>
      <p:sp>
        <p:nvSpPr>
          <p:cNvPr id="198" name="Google Shape;198;p12"/>
          <p:cNvSpPr>
            <a:spLocks noGrp="1"/>
          </p:cNvSpPr>
          <p:nvPr>
            <p:ph type="pic" idx="2"/>
          </p:nvPr>
        </p:nvSpPr>
        <p:spPr>
          <a:xfrm>
            <a:off x="1028700" y="3632075"/>
            <a:ext cx="5415300" cy="3022800"/>
          </a:xfrm>
          <a:prstGeom prst="rect">
            <a:avLst/>
          </a:prstGeom>
          <a:noFill/>
          <a:ln>
            <a:noFill/>
          </a:ln>
        </p:spPr>
      </p:sp>
      <p:sp>
        <p:nvSpPr>
          <p:cNvPr id="199" name="Google Shape;199;p12"/>
          <p:cNvSpPr>
            <a:spLocks noGrp="1"/>
          </p:cNvSpPr>
          <p:nvPr>
            <p:ph type="pic" idx="3"/>
          </p:nvPr>
        </p:nvSpPr>
        <p:spPr>
          <a:xfrm>
            <a:off x="6436350" y="3632075"/>
            <a:ext cx="5415300" cy="3022800"/>
          </a:xfrm>
          <a:prstGeom prst="rect">
            <a:avLst/>
          </a:prstGeom>
          <a:noFill/>
          <a:ln>
            <a:noFill/>
          </a:ln>
        </p:spPr>
      </p:sp>
      <p:sp>
        <p:nvSpPr>
          <p:cNvPr id="200" name="Google Shape;200;p12"/>
          <p:cNvSpPr>
            <a:spLocks noGrp="1"/>
          </p:cNvSpPr>
          <p:nvPr>
            <p:ph type="pic" idx="4"/>
          </p:nvPr>
        </p:nvSpPr>
        <p:spPr>
          <a:xfrm>
            <a:off x="11859275" y="3632075"/>
            <a:ext cx="5415300" cy="3022800"/>
          </a:xfrm>
          <a:prstGeom prst="rect">
            <a:avLst/>
          </a:prstGeom>
          <a:noFill/>
          <a:ln>
            <a:noFill/>
          </a:ln>
        </p:spPr>
      </p:sp>
      <p:sp>
        <p:nvSpPr>
          <p:cNvPr id="201" name="Google Shape;201;p12"/>
          <p:cNvSpPr txBox="1">
            <a:spLocks noGrp="1"/>
          </p:cNvSpPr>
          <p:nvPr>
            <p:ph type="title"/>
          </p:nvPr>
        </p:nvSpPr>
        <p:spPr>
          <a:xfrm>
            <a:off x="1013425" y="1927175"/>
            <a:ext cx="5273700" cy="1143000"/>
          </a:xfrm>
          <a:prstGeom prst="rect">
            <a:avLst/>
          </a:prstGeom>
        </p:spPr>
        <p:txBody>
          <a:bodyPr spcFirstLastPara="1" wrap="square" lIns="0" tIns="0" rIns="0" bIns="0" anchor="t" anchorCtr="0">
            <a:noAutofit/>
          </a:bodyPr>
          <a:lstStyle>
            <a:lvl1pPr lvl="0" rtl="0">
              <a:spcBef>
                <a:spcPts val="0"/>
              </a:spcBef>
              <a:spcAft>
                <a:spcPts val="0"/>
              </a:spcAft>
              <a:buSzPts val="72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02" name="Google Shape;202;p12"/>
          <p:cNvSpPr txBox="1">
            <a:spLocks noGrp="1"/>
          </p:cNvSpPr>
          <p:nvPr>
            <p:ph type="body" idx="1"/>
          </p:nvPr>
        </p:nvSpPr>
        <p:spPr>
          <a:xfrm>
            <a:off x="7058925" y="1793075"/>
            <a:ext cx="9297600" cy="14112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
        <p:nvSpPr>
          <p:cNvPr id="203" name="Google Shape;203;p12"/>
          <p:cNvSpPr txBox="1">
            <a:spLocks noGrp="1"/>
          </p:cNvSpPr>
          <p:nvPr>
            <p:ph type="subTitle" idx="5"/>
          </p:nvPr>
        </p:nvSpPr>
        <p:spPr>
          <a:xfrm>
            <a:off x="1013425" y="7320938"/>
            <a:ext cx="3537600" cy="589500"/>
          </a:xfrm>
          <a:prstGeom prst="rect">
            <a:avLst/>
          </a:prstGeom>
        </p:spPr>
        <p:txBody>
          <a:bodyPr spcFirstLastPara="1" wrap="square" lIns="0" tIns="0" rIns="0" bIns="0" anchor="t" anchorCtr="0">
            <a:noAutofit/>
          </a:bodyPr>
          <a:lstStyle>
            <a:lvl1pPr lvl="0" rtl="0">
              <a:spcBef>
                <a:spcPts val="640"/>
              </a:spcBef>
              <a:spcAft>
                <a:spcPts val="0"/>
              </a:spcAft>
              <a:buSzPts val="3600"/>
              <a:buNone/>
              <a:defRPr sz="3600" b="1"/>
            </a:lvl1pPr>
            <a:lvl2pPr lvl="1" rtl="0">
              <a:spcBef>
                <a:spcPts val="560"/>
              </a:spcBef>
              <a:spcAft>
                <a:spcPts val="0"/>
              </a:spcAft>
              <a:buSzPts val="2100"/>
              <a:buNone/>
              <a:defRPr b="1"/>
            </a:lvl2pPr>
            <a:lvl3pPr lvl="2" rtl="0">
              <a:spcBef>
                <a:spcPts val="480"/>
              </a:spcBef>
              <a:spcAft>
                <a:spcPts val="0"/>
              </a:spcAft>
              <a:buSzPts val="2100"/>
              <a:buNone/>
              <a:defRPr b="1"/>
            </a:lvl3pPr>
            <a:lvl4pPr lvl="3" rtl="0">
              <a:spcBef>
                <a:spcPts val="400"/>
              </a:spcBef>
              <a:spcAft>
                <a:spcPts val="0"/>
              </a:spcAft>
              <a:buSzPts val="2100"/>
              <a:buNone/>
              <a:defRPr b="1"/>
            </a:lvl4pPr>
            <a:lvl5pPr lvl="4" rtl="0">
              <a:spcBef>
                <a:spcPts val="400"/>
              </a:spcBef>
              <a:spcAft>
                <a:spcPts val="0"/>
              </a:spcAft>
              <a:buSzPts val="2100"/>
              <a:buNone/>
              <a:defRPr b="1"/>
            </a:lvl5pPr>
            <a:lvl6pPr lvl="5" rtl="0">
              <a:spcBef>
                <a:spcPts val="400"/>
              </a:spcBef>
              <a:spcAft>
                <a:spcPts val="0"/>
              </a:spcAft>
              <a:buSzPts val="2100"/>
              <a:buNone/>
              <a:defRPr b="1"/>
            </a:lvl6pPr>
            <a:lvl7pPr lvl="6" rtl="0">
              <a:spcBef>
                <a:spcPts val="400"/>
              </a:spcBef>
              <a:spcAft>
                <a:spcPts val="0"/>
              </a:spcAft>
              <a:buSzPts val="2100"/>
              <a:buNone/>
              <a:defRPr b="1"/>
            </a:lvl7pPr>
            <a:lvl8pPr lvl="7" rtl="0">
              <a:spcBef>
                <a:spcPts val="400"/>
              </a:spcBef>
              <a:spcAft>
                <a:spcPts val="0"/>
              </a:spcAft>
              <a:buSzPts val="2100"/>
              <a:buNone/>
              <a:defRPr b="1"/>
            </a:lvl8pPr>
            <a:lvl9pPr lvl="8" rtl="0">
              <a:spcBef>
                <a:spcPts val="400"/>
              </a:spcBef>
              <a:spcAft>
                <a:spcPts val="0"/>
              </a:spcAft>
              <a:buSzPts val="2100"/>
              <a:buNone/>
              <a:defRPr b="1"/>
            </a:lvl9pPr>
          </a:lstStyle>
          <a:p>
            <a:endParaRPr/>
          </a:p>
        </p:txBody>
      </p:sp>
      <p:sp>
        <p:nvSpPr>
          <p:cNvPr id="204" name="Google Shape;204;p12"/>
          <p:cNvSpPr txBox="1">
            <a:spLocks noGrp="1"/>
          </p:cNvSpPr>
          <p:nvPr>
            <p:ph type="body" idx="6"/>
          </p:nvPr>
        </p:nvSpPr>
        <p:spPr>
          <a:xfrm>
            <a:off x="1013425" y="8193162"/>
            <a:ext cx="3781500" cy="11430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
        <p:nvSpPr>
          <p:cNvPr id="205" name="Google Shape;205;p12"/>
          <p:cNvSpPr txBox="1">
            <a:spLocks noGrp="1"/>
          </p:cNvSpPr>
          <p:nvPr>
            <p:ph type="subTitle" idx="7"/>
          </p:nvPr>
        </p:nvSpPr>
        <p:spPr>
          <a:xfrm>
            <a:off x="6428725" y="7473338"/>
            <a:ext cx="3537600" cy="589500"/>
          </a:xfrm>
          <a:prstGeom prst="rect">
            <a:avLst/>
          </a:prstGeom>
        </p:spPr>
        <p:txBody>
          <a:bodyPr spcFirstLastPara="1" wrap="square" lIns="0" tIns="0" rIns="0" bIns="0" anchor="t" anchorCtr="0">
            <a:noAutofit/>
          </a:bodyPr>
          <a:lstStyle>
            <a:lvl1pPr lvl="0" rtl="0">
              <a:spcBef>
                <a:spcPts val="640"/>
              </a:spcBef>
              <a:spcAft>
                <a:spcPts val="0"/>
              </a:spcAft>
              <a:buSzPts val="3600"/>
              <a:buNone/>
              <a:defRPr sz="3600" b="1"/>
            </a:lvl1pPr>
            <a:lvl2pPr lvl="1" rtl="0">
              <a:spcBef>
                <a:spcPts val="560"/>
              </a:spcBef>
              <a:spcAft>
                <a:spcPts val="0"/>
              </a:spcAft>
              <a:buSzPts val="2100"/>
              <a:buNone/>
              <a:defRPr b="1"/>
            </a:lvl2pPr>
            <a:lvl3pPr lvl="2" rtl="0">
              <a:spcBef>
                <a:spcPts val="480"/>
              </a:spcBef>
              <a:spcAft>
                <a:spcPts val="0"/>
              </a:spcAft>
              <a:buSzPts val="2100"/>
              <a:buNone/>
              <a:defRPr b="1"/>
            </a:lvl3pPr>
            <a:lvl4pPr lvl="3" rtl="0">
              <a:spcBef>
                <a:spcPts val="400"/>
              </a:spcBef>
              <a:spcAft>
                <a:spcPts val="0"/>
              </a:spcAft>
              <a:buSzPts val="2100"/>
              <a:buNone/>
              <a:defRPr b="1"/>
            </a:lvl4pPr>
            <a:lvl5pPr lvl="4" rtl="0">
              <a:spcBef>
                <a:spcPts val="400"/>
              </a:spcBef>
              <a:spcAft>
                <a:spcPts val="0"/>
              </a:spcAft>
              <a:buSzPts val="2100"/>
              <a:buNone/>
              <a:defRPr b="1"/>
            </a:lvl5pPr>
            <a:lvl6pPr lvl="5" rtl="0">
              <a:spcBef>
                <a:spcPts val="400"/>
              </a:spcBef>
              <a:spcAft>
                <a:spcPts val="0"/>
              </a:spcAft>
              <a:buSzPts val="2100"/>
              <a:buNone/>
              <a:defRPr b="1"/>
            </a:lvl6pPr>
            <a:lvl7pPr lvl="6" rtl="0">
              <a:spcBef>
                <a:spcPts val="400"/>
              </a:spcBef>
              <a:spcAft>
                <a:spcPts val="0"/>
              </a:spcAft>
              <a:buSzPts val="2100"/>
              <a:buNone/>
              <a:defRPr b="1"/>
            </a:lvl7pPr>
            <a:lvl8pPr lvl="7" rtl="0">
              <a:spcBef>
                <a:spcPts val="400"/>
              </a:spcBef>
              <a:spcAft>
                <a:spcPts val="0"/>
              </a:spcAft>
              <a:buSzPts val="2100"/>
              <a:buNone/>
              <a:defRPr b="1"/>
            </a:lvl8pPr>
            <a:lvl9pPr lvl="8" rtl="0">
              <a:spcBef>
                <a:spcPts val="400"/>
              </a:spcBef>
              <a:spcAft>
                <a:spcPts val="0"/>
              </a:spcAft>
              <a:buSzPts val="2100"/>
              <a:buNone/>
              <a:defRPr b="1"/>
            </a:lvl9pPr>
          </a:lstStyle>
          <a:p>
            <a:endParaRPr/>
          </a:p>
        </p:txBody>
      </p:sp>
      <p:sp>
        <p:nvSpPr>
          <p:cNvPr id="206" name="Google Shape;206;p12"/>
          <p:cNvSpPr txBox="1">
            <a:spLocks noGrp="1"/>
          </p:cNvSpPr>
          <p:nvPr>
            <p:ph type="body" idx="8"/>
          </p:nvPr>
        </p:nvSpPr>
        <p:spPr>
          <a:xfrm>
            <a:off x="6428725" y="8345562"/>
            <a:ext cx="3781500" cy="11430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
        <p:nvSpPr>
          <p:cNvPr id="207" name="Google Shape;207;p12"/>
          <p:cNvSpPr txBox="1">
            <a:spLocks noGrp="1"/>
          </p:cNvSpPr>
          <p:nvPr>
            <p:ph type="subTitle" idx="9"/>
          </p:nvPr>
        </p:nvSpPr>
        <p:spPr>
          <a:xfrm>
            <a:off x="11844025" y="7473338"/>
            <a:ext cx="3537600" cy="589500"/>
          </a:xfrm>
          <a:prstGeom prst="rect">
            <a:avLst/>
          </a:prstGeom>
        </p:spPr>
        <p:txBody>
          <a:bodyPr spcFirstLastPara="1" wrap="square" lIns="0" tIns="0" rIns="0" bIns="0" anchor="t" anchorCtr="0">
            <a:noAutofit/>
          </a:bodyPr>
          <a:lstStyle>
            <a:lvl1pPr lvl="0" rtl="0">
              <a:spcBef>
                <a:spcPts val="640"/>
              </a:spcBef>
              <a:spcAft>
                <a:spcPts val="0"/>
              </a:spcAft>
              <a:buSzPts val="3600"/>
              <a:buNone/>
              <a:defRPr sz="3600" b="1"/>
            </a:lvl1pPr>
            <a:lvl2pPr lvl="1" rtl="0">
              <a:spcBef>
                <a:spcPts val="560"/>
              </a:spcBef>
              <a:spcAft>
                <a:spcPts val="0"/>
              </a:spcAft>
              <a:buSzPts val="2100"/>
              <a:buNone/>
              <a:defRPr b="1"/>
            </a:lvl2pPr>
            <a:lvl3pPr lvl="2" rtl="0">
              <a:spcBef>
                <a:spcPts val="480"/>
              </a:spcBef>
              <a:spcAft>
                <a:spcPts val="0"/>
              </a:spcAft>
              <a:buSzPts val="2100"/>
              <a:buNone/>
              <a:defRPr b="1"/>
            </a:lvl3pPr>
            <a:lvl4pPr lvl="3" rtl="0">
              <a:spcBef>
                <a:spcPts val="400"/>
              </a:spcBef>
              <a:spcAft>
                <a:spcPts val="0"/>
              </a:spcAft>
              <a:buSzPts val="2100"/>
              <a:buNone/>
              <a:defRPr b="1"/>
            </a:lvl4pPr>
            <a:lvl5pPr lvl="4" rtl="0">
              <a:spcBef>
                <a:spcPts val="400"/>
              </a:spcBef>
              <a:spcAft>
                <a:spcPts val="0"/>
              </a:spcAft>
              <a:buSzPts val="2100"/>
              <a:buNone/>
              <a:defRPr b="1"/>
            </a:lvl5pPr>
            <a:lvl6pPr lvl="5" rtl="0">
              <a:spcBef>
                <a:spcPts val="400"/>
              </a:spcBef>
              <a:spcAft>
                <a:spcPts val="0"/>
              </a:spcAft>
              <a:buSzPts val="2100"/>
              <a:buNone/>
              <a:defRPr b="1"/>
            </a:lvl6pPr>
            <a:lvl7pPr lvl="6" rtl="0">
              <a:spcBef>
                <a:spcPts val="400"/>
              </a:spcBef>
              <a:spcAft>
                <a:spcPts val="0"/>
              </a:spcAft>
              <a:buSzPts val="2100"/>
              <a:buNone/>
              <a:defRPr b="1"/>
            </a:lvl7pPr>
            <a:lvl8pPr lvl="7" rtl="0">
              <a:spcBef>
                <a:spcPts val="400"/>
              </a:spcBef>
              <a:spcAft>
                <a:spcPts val="0"/>
              </a:spcAft>
              <a:buSzPts val="2100"/>
              <a:buNone/>
              <a:defRPr b="1"/>
            </a:lvl8pPr>
            <a:lvl9pPr lvl="8" rtl="0">
              <a:spcBef>
                <a:spcPts val="400"/>
              </a:spcBef>
              <a:spcAft>
                <a:spcPts val="0"/>
              </a:spcAft>
              <a:buSzPts val="2100"/>
              <a:buNone/>
              <a:defRPr b="1"/>
            </a:lvl9pPr>
          </a:lstStyle>
          <a:p>
            <a:endParaRPr/>
          </a:p>
        </p:txBody>
      </p:sp>
      <p:sp>
        <p:nvSpPr>
          <p:cNvPr id="208" name="Google Shape;208;p12"/>
          <p:cNvSpPr txBox="1">
            <a:spLocks noGrp="1"/>
          </p:cNvSpPr>
          <p:nvPr>
            <p:ph type="body" idx="13"/>
          </p:nvPr>
        </p:nvSpPr>
        <p:spPr>
          <a:xfrm>
            <a:off x="11844025" y="8345562"/>
            <a:ext cx="3781500" cy="11430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11">
  <p:cSld name="CUSTOM_10">
    <p:spTree>
      <p:nvGrpSpPr>
        <p:cNvPr id="1" name="Shape 209"/>
        <p:cNvGrpSpPr/>
        <p:nvPr/>
      </p:nvGrpSpPr>
      <p:grpSpPr>
        <a:xfrm>
          <a:off x="0" y="0"/>
          <a:ext cx="0" cy="0"/>
          <a:chOff x="0" y="0"/>
          <a:chExt cx="0" cy="0"/>
        </a:xfrm>
      </p:grpSpPr>
      <p:sp>
        <p:nvSpPr>
          <p:cNvPr id="210" name="Google Shape;210;p13"/>
          <p:cNvSpPr>
            <a:spLocks noGrp="1"/>
          </p:cNvSpPr>
          <p:nvPr>
            <p:ph type="pic" idx="2"/>
          </p:nvPr>
        </p:nvSpPr>
        <p:spPr>
          <a:xfrm>
            <a:off x="1028700" y="1066800"/>
            <a:ext cx="16230600" cy="2829000"/>
          </a:xfrm>
          <a:prstGeom prst="rect">
            <a:avLst/>
          </a:prstGeom>
          <a:noFill/>
          <a:ln>
            <a:noFill/>
          </a:ln>
        </p:spPr>
      </p:sp>
      <p:sp>
        <p:nvSpPr>
          <p:cNvPr id="211" name="Google Shape;211;p13"/>
          <p:cNvSpPr txBox="1">
            <a:spLocks noGrp="1"/>
          </p:cNvSpPr>
          <p:nvPr>
            <p:ph type="title"/>
          </p:nvPr>
        </p:nvSpPr>
        <p:spPr>
          <a:xfrm>
            <a:off x="2806075" y="4572000"/>
            <a:ext cx="12675900" cy="1143000"/>
          </a:xfrm>
          <a:prstGeom prst="rect">
            <a:avLst/>
          </a:prstGeom>
        </p:spPr>
        <p:txBody>
          <a:bodyPr spcFirstLastPara="1" wrap="square" lIns="0" tIns="0" rIns="0" bIns="0" anchor="t" anchorCtr="0">
            <a:noAutofit/>
          </a:bodyPr>
          <a:lstStyle>
            <a:lvl1pPr lvl="0" algn="ctr">
              <a:spcBef>
                <a:spcPts val="0"/>
              </a:spcBef>
              <a:spcAft>
                <a:spcPts val="0"/>
              </a:spcAft>
              <a:buSzPts val="7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212" name="Google Shape;212;p13"/>
          <p:cNvCxnSpPr/>
          <p:nvPr/>
        </p:nvCxnSpPr>
        <p:spPr>
          <a:xfrm rot="10800000">
            <a:off x="6103638" y="6534400"/>
            <a:ext cx="0" cy="2478300"/>
          </a:xfrm>
          <a:prstGeom prst="straightConnector1">
            <a:avLst/>
          </a:prstGeom>
          <a:noFill/>
          <a:ln w="38100" cap="flat" cmpd="sng">
            <a:solidFill>
              <a:srgbClr val="FFFFFF"/>
            </a:solidFill>
            <a:prstDash val="solid"/>
            <a:round/>
            <a:headEnd type="none" w="sm" len="sm"/>
            <a:tailEnd type="none" w="sm" len="sm"/>
          </a:ln>
        </p:spPr>
      </p:cxnSp>
      <p:cxnSp>
        <p:nvCxnSpPr>
          <p:cNvPr id="213" name="Google Shape;213;p13"/>
          <p:cNvCxnSpPr/>
          <p:nvPr/>
        </p:nvCxnSpPr>
        <p:spPr>
          <a:xfrm rot="10800000">
            <a:off x="12184362" y="6534400"/>
            <a:ext cx="0" cy="2478300"/>
          </a:xfrm>
          <a:prstGeom prst="straightConnector1">
            <a:avLst/>
          </a:prstGeom>
          <a:noFill/>
          <a:ln w="38100" cap="flat" cmpd="sng">
            <a:solidFill>
              <a:srgbClr val="FFFFFF"/>
            </a:solidFill>
            <a:prstDash val="solid"/>
            <a:round/>
            <a:headEnd type="none" w="sm" len="sm"/>
            <a:tailEnd type="none" w="sm" len="sm"/>
          </a:ln>
        </p:spPr>
      </p:cxnSp>
      <p:sp>
        <p:nvSpPr>
          <p:cNvPr id="214" name="Google Shape;214;p13"/>
          <p:cNvSpPr txBox="1">
            <a:spLocks noGrp="1"/>
          </p:cNvSpPr>
          <p:nvPr>
            <p:ph type="title" idx="3"/>
          </p:nvPr>
        </p:nvSpPr>
        <p:spPr>
          <a:xfrm>
            <a:off x="1614100" y="6670450"/>
            <a:ext cx="3719700" cy="1143000"/>
          </a:xfrm>
          <a:prstGeom prst="rect">
            <a:avLst/>
          </a:prstGeom>
        </p:spPr>
        <p:txBody>
          <a:bodyPr spcFirstLastPara="1" wrap="square" lIns="0" tIns="0" rIns="0" bIns="0" anchor="t" anchorCtr="0">
            <a:noAutofit/>
          </a:bodyPr>
          <a:lstStyle>
            <a:lvl1pPr lvl="0" algn="ctr" rtl="0">
              <a:spcBef>
                <a:spcPts val="0"/>
              </a:spcBef>
              <a:spcAft>
                <a:spcPts val="0"/>
              </a:spcAft>
              <a:buClr>
                <a:srgbClr val="88D2FA"/>
              </a:buClr>
              <a:buSzPts val="9600"/>
              <a:buNone/>
              <a:defRPr sz="9600">
                <a:solidFill>
                  <a:srgbClr val="88D2FA"/>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15" name="Google Shape;215;p13"/>
          <p:cNvSpPr txBox="1">
            <a:spLocks noGrp="1"/>
          </p:cNvSpPr>
          <p:nvPr>
            <p:ph type="body" idx="1"/>
          </p:nvPr>
        </p:nvSpPr>
        <p:spPr>
          <a:xfrm>
            <a:off x="1439350" y="8133250"/>
            <a:ext cx="4069200" cy="7434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
        <p:nvSpPr>
          <p:cNvPr id="216" name="Google Shape;216;p13"/>
          <p:cNvSpPr txBox="1">
            <a:spLocks noGrp="1"/>
          </p:cNvSpPr>
          <p:nvPr>
            <p:ph type="title" idx="4"/>
          </p:nvPr>
        </p:nvSpPr>
        <p:spPr>
          <a:xfrm>
            <a:off x="6986600" y="6670450"/>
            <a:ext cx="3719700" cy="1143000"/>
          </a:xfrm>
          <a:prstGeom prst="rect">
            <a:avLst/>
          </a:prstGeom>
        </p:spPr>
        <p:txBody>
          <a:bodyPr spcFirstLastPara="1" wrap="square" lIns="0" tIns="0" rIns="0" bIns="0" anchor="t" anchorCtr="0">
            <a:noAutofit/>
          </a:bodyPr>
          <a:lstStyle>
            <a:lvl1pPr lvl="0" algn="ctr" rtl="0">
              <a:spcBef>
                <a:spcPts val="0"/>
              </a:spcBef>
              <a:spcAft>
                <a:spcPts val="0"/>
              </a:spcAft>
              <a:buClr>
                <a:srgbClr val="88D2FA"/>
              </a:buClr>
              <a:buSzPts val="9600"/>
              <a:buNone/>
              <a:defRPr sz="9600">
                <a:solidFill>
                  <a:srgbClr val="88D2FA"/>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17" name="Google Shape;217;p13"/>
          <p:cNvSpPr txBox="1">
            <a:spLocks noGrp="1"/>
          </p:cNvSpPr>
          <p:nvPr>
            <p:ph type="body" idx="5"/>
          </p:nvPr>
        </p:nvSpPr>
        <p:spPr>
          <a:xfrm>
            <a:off x="6811850" y="8133250"/>
            <a:ext cx="4069200" cy="7434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
        <p:nvSpPr>
          <p:cNvPr id="218" name="Google Shape;218;p13"/>
          <p:cNvSpPr txBox="1">
            <a:spLocks noGrp="1"/>
          </p:cNvSpPr>
          <p:nvPr>
            <p:ph type="title" idx="6"/>
          </p:nvPr>
        </p:nvSpPr>
        <p:spPr>
          <a:xfrm>
            <a:off x="13103100" y="6670450"/>
            <a:ext cx="3719700" cy="1143000"/>
          </a:xfrm>
          <a:prstGeom prst="rect">
            <a:avLst/>
          </a:prstGeom>
        </p:spPr>
        <p:txBody>
          <a:bodyPr spcFirstLastPara="1" wrap="square" lIns="0" tIns="0" rIns="0" bIns="0" anchor="t" anchorCtr="0">
            <a:noAutofit/>
          </a:bodyPr>
          <a:lstStyle>
            <a:lvl1pPr lvl="0" algn="ctr" rtl="0">
              <a:spcBef>
                <a:spcPts val="0"/>
              </a:spcBef>
              <a:spcAft>
                <a:spcPts val="0"/>
              </a:spcAft>
              <a:buClr>
                <a:srgbClr val="88D2FA"/>
              </a:buClr>
              <a:buSzPts val="9600"/>
              <a:buNone/>
              <a:defRPr sz="9600">
                <a:solidFill>
                  <a:srgbClr val="88D2FA"/>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19" name="Google Shape;219;p13"/>
          <p:cNvSpPr txBox="1">
            <a:spLocks noGrp="1"/>
          </p:cNvSpPr>
          <p:nvPr>
            <p:ph type="body" idx="7"/>
          </p:nvPr>
        </p:nvSpPr>
        <p:spPr>
          <a:xfrm>
            <a:off x="12928350" y="8133250"/>
            <a:ext cx="4069200" cy="743400"/>
          </a:xfrm>
          <a:prstGeom prst="rect">
            <a:avLst/>
          </a:prstGeom>
        </p:spPr>
        <p:txBody>
          <a:bodyPr spcFirstLastPara="1" wrap="square" lIns="0" tIns="0" rIns="0" bIns="0" anchor="t" anchorCtr="0">
            <a:noAutofit/>
          </a:bodyPr>
          <a:lstStyle>
            <a:lvl1pPr marL="457200" lvl="0" indent="-361950" algn="ctr" rtl="0">
              <a:spcBef>
                <a:spcPts val="640"/>
              </a:spcBef>
              <a:spcAft>
                <a:spcPts val="0"/>
              </a:spcAft>
              <a:buSzPts val="2100"/>
              <a:buChar char="•"/>
              <a:defRPr/>
            </a:lvl1pPr>
            <a:lvl2pPr marL="914400" lvl="1" indent="-361950" algn="ctr" rtl="0">
              <a:spcBef>
                <a:spcPts val="560"/>
              </a:spcBef>
              <a:spcAft>
                <a:spcPts val="0"/>
              </a:spcAft>
              <a:buSzPts val="2100"/>
              <a:buChar char="–"/>
              <a:defRPr/>
            </a:lvl2pPr>
            <a:lvl3pPr marL="1371600" lvl="2" indent="-361950" algn="ctr" rtl="0">
              <a:spcBef>
                <a:spcPts val="480"/>
              </a:spcBef>
              <a:spcAft>
                <a:spcPts val="0"/>
              </a:spcAft>
              <a:buSzPts val="2100"/>
              <a:buChar char="•"/>
              <a:defRPr/>
            </a:lvl3pPr>
            <a:lvl4pPr marL="1828800" lvl="3" indent="-361950" algn="ctr" rtl="0">
              <a:spcBef>
                <a:spcPts val="400"/>
              </a:spcBef>
              <a:spcAft>
                <a:spcPts val="0"/>
              </a:spcAft>
              <a:buSzPts val="2100"/>
              <a:buChar char="–"/>
              <a:defRPr/>
            </a:lvl4pPr>
            <a:lvl5pPr marL="2286000" lvl="4" indent="-361950" algn="ctr" rtl="0">
              <a:spcBef>
                <a:spcPts val="400"/>
              </a:spcBef>
              <a:spcAft>
                <a:spcPts val="0"/>
              </a:spcAft>
              <a:buSzPts val="2100"/>
              <a:buChar char="»"/>
              <a:defRPr/>
            </a:lvl5pPr>
            <a:lvl6pPr marL="2743200" lvl="5" indent="-361950" algn="ctr" rtl="0">
              <a:spcBef>
                <a:spcPts val="400"/>
              </a:spcBef>
              <a:spcAft>
                <a:spcPts val="0"/>
              </a:spcAft>
              <a:buSzPts val="2100"/>
              <a:buChar char="•"/>
              <a:defRPr/>
            </a:lvl6pPr>
            <a:lvl7pPr marL="3200400" lvl="6" indent="-361950" algn="ctr" rtl="0">
              <a:spcBef>
                <a:spcPts val="400"/>
              </a:spcBef>
              <a:spcAft>
                <a:spcPts val="0"/>
              </a:spcAft>
              <a:buSzPts val="2100"/>
              <a:buChar char="•"/>
              <a:defRPr/>
            </a:lvl7pPr>
            <a:lvl8pPr marL="3657600" lvl="7" indent="-361950" algn="ctr" rtl="0">
              <a:spcBef>
                <a:spcPts val="400"/>
              </a:spcBef>
              <a:spcAft>
                <a:spcPts val="0"/>
              </a:spcAft>
              <a:buSzPts val="2100"/>
              <a:buChar char="•"/>
              <a:defRPr/>
            </a:lvl8pPr>
            <a:lvl9pPr marL="4114800" lvl="8" indent="-361950" algn="ctr" rtl="0">
              <a:spcBef>
                <a:spcPts val="400"/>
              </a:spcBef>
              <a:spcAft>
                <a:spcPts val="0"/>
              </a:spcAft>
              <a:buSzPts val="21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12">
  <p:cSld name="CUSTOM_11">
    <p:spTree>
      <p:nvGrpSpPr>
        <p:cNvPr id="1" name="Shape 220"/>
        <p:cNvGrpSpPr/>
        <p:nvPr/>
      </p:nvGrpSpPr>
      <p:grpSpPr>
        <a:xfrm>
          <a:off x="0" y="0"/>
          <a:ext cx="0" cy="0"/>
          <a:chOff x="0" y="0"/>
          <a:chExt cx="0" cy="0"/>
        </a:xfrm>
      </p:grpSpPr>
      <p:pic>
        <p:nvPicPr>
          <p:cNvPr id="221" name="Google Shape;221;p14"/>
          <p:cNvPicPr preferRelativeResize="0"/>
          <p:nvPr/>
        </p:nvPicPr>
        <p:blipFill rotWithShape="1">
          <a:blip r:embed="rId2">
            <a:alphaModFix amt="30000"/>
          </a:blip>
          <a:srcRect t="7827" b="7819"/>
          <a:stretch/>
        </p:blipFill>
        <p:spPr>
          <a:xfrm>
            <a:off x="0" y="0"/>
            <a:ext cx="18288000" cy="10287001"/>
          </a:xfrm>
          <a:prstGeom prst="rect">
            <a:avLst/>
          </a:prstGeom>
          <a:noFill/>
          <a:ln>
            <a:noFill/>
          </a:ln>
        </p:spPr>
      </p:pic>
      <p:grpSp>
        <p:nvGrpSpPr>
          <p:cNvPr id="222" name="Google Shape;222;p14"/>
          <p:cNvGrpSpPr/>
          <p:nvPr/>
        </p:nvGrpSpPr>
        <p:grpSpPr>
          <a:xfrm>
            <a:off x="1028700" y="457676"/>
            <a:ext cx="16230651" cy="590074"/>
            <a:chOff x="0" y="-47625"/>
            <a:chExt cx="21640868" cy="786765"/>
          </a:xfrm>
        </p:grpSpPr>
        <p:cxnSp>
          <p:nvCxnSpPr>
            <p:cNvPr id="223" name="Google Shape;223;p14"/>
            <p:cNvCxnSpPr/>
            <p:nvPr/>
          </p:nvCxnSpPr>
          <p:spPr>
            <a:xfrm>
              <a:off x="0" y="739140"/>
              <a:ext cx="21640800" cy="0"/>
            </a:xfrm>
            <a:prstGeom prst="straightConnector1">
              <a:avLst/>
            </a:prstGeom>
            <a:noFill/>
            <a:ln w="50800" cap="flat" cmpd="sng">
              <a:solidFill>
                <a:srgbClr val="FFFFFF"/>
              </a:solidFill>
              <a:prstDash val="solid"/>
              <a:round/>
              <a:headEnd type="none" w="sm" len="sm"/>
              <a:tailEnd type="none" w="sm" len="sm"/>
            </a:ln>
          </p:spPr>
        </p:cxnSp>
        <p:sp>
          <p:nvSpPr>
            <p:cNvPr id="224" name="Google Shape;224;p14"/>
            <p:cNvSpPr txBox="1"/>
            <p:nvPr/>
          </p:nvSpPr>
          <p:spPr>
            <a:xfrm>
              <a:off x="0" y="-47625"/>
              <a:ext cx="4972500" cy="3693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800" b="0" i="0" u="none" strike="noStrike" cap="none">
                  <a:solidFill>
                    <a:srgbClr val="FFFFFF"/>
                  </a:solidFill>
                  <a:latin typeface="Josefin Sans"/>
                  <a:ea typeface="Josefin Sans"/>
                  <a:cs typeface="Josefin Sans"/>
                  <a:sym typeface="Josefin Sans"/>
                </a:rPr>
                <a:t>CANVA CORPORATION</a:t>
              </a:r>
              <a:endParaRPr/>
            </a:p>
          </p:txBody>
        </p:sp>
        <p:sp>
          <p:nvSpPr>
            <p:cNvPr id="225" name="Google Shape;225;p14"/>
            <p:cNvSpPr txBox="1"/>
            <p:nvPr/>
          </p:nvSpPr>
          <p:spPr>
            <a:xfrm>
              <a:off x="16668368" y="-47625"/>
              <a:ext cx="4972500" cy="369300"/>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FFFFFF"/>
                  </a:solidFill>
                  <a:latin typeface="Josefin Sans"/>
                  <a:ea typeface="Josefin Sans"/>
                  <a:cs typeface="Josefin Sans"/>
                  <a:sym typeface="Josefin Sans"/>
                </a:rPr>
                <a:t>04.24.24</a:t>
              </a:r>
              <a:endParaRPr/>
            </a:p>
          </p:txBody>
        </p:sp>
      </p:grpSp>
      <p:sp>
        <p:nvSpPr>
          <p:cNvPr id="226" name="Google Shape;226;p14"/>
          <p:cNvSpPr>
            <a:spLocks noGrp="1"/>
          </p:cNvSpPr>
          <p:nvPr>
            <p:ph type="pic" idx="2"/>
          </p:nvPr>
        </p:nvSpPr>
        <p:spPr>
          <a:xfrm>
            <a:off x="-1013950" y="2027500"/>
            <a:ext cx="15031200" cy="4158900"/>
          </a:xfrm>
          <a:prstGeom prst="rect">
            <a:avLst/>
          </a:prstGeom>
          <a:noFill/>
          <a:ln>
            <a:noFill/>
          </a:ln>
        </p:spPr>
      </p:sp>
      <p:grpSp>
        <p:nvGrpSpPr>
          <p:cNvPr id="227" name="Google Shape;227;p14"/>
          <p:cNvGrpSpPr/>
          <p:nvPr/>
        </p:nvGrpSpPr>
        <p:grpSpPr>
          <a:xfrm>
            <a:off x="13309331" y="1649509"/>
            <a:ext cx="1415979" cy="1415979"/>
            <a:chOff x="0" y="0"/>
            <a:chExt cx="812800" cy="812800"/>
          </a:xfrm>
        </p:grpSpPr>
        <p:sp>
          <p:nvSpPr>
            <p:cNvPr id="228" name="Google Shape;228;p14"/>
            <p:cNvSpPr/>
            <p:nvPr/>
          </p:nvSpPr>
          <p:spPr>
            <a:xfrm>
              <a:off x="0" y="0"/>
              <a:ext cx="812800" cy="812800"/>
            </a:xfrm>
            <a:custGeom>
              <a:avLst/>
              <a:gdLst/>
              <a:ahLst/>
              <a:cxnLst/>
              <a:rect l="l" t="t" r="r" b="b"/>
              <a:pathLst>
                <a:path w="812800" h="812800" extrusionOk="0">
                  <a:moveTo>
                    <a:pt x="406400" y="0"/>
                  </a:moveTo>
                  <a:lnTo>
                    <a:pt x="466396" y="87561"/>
                  </a:lnTo>
                  <a:lnTo>
                    <a:pt x="553838" y="27679"/>
                  </a:lnTo>
                  <a:lnTo>
                    <a:pt x="578287" y="131093"/>
                  </a:lnTo>
                  <a:lnTo>
                    <a:pt x="681363" y="106978"/>
                  </a:lnTo>
                  <a:lnTo>
                    <a:pt x="666963" y="212279"/>
                  </a:lnTo>
                  <a:lnTo>
                    <a:pt x="771752" y="227186"/>
                  </a:lnTo>
                  <a:lnTo>
                    <a:pt x="720448" y="320152"/>
                  </a:lnTo>
                  <a:lnTo>
                    <a:pt x="812800" y="372069"/>
                  </a:lnTo>
                  <a:lnTo>
                    <a:pt x="731520" y="440145"/>
                  </a:lnTo>
                  <a:lnTo>
                    <a:pt x="798961" y="522061"/>
                  </a:lnTo>
                  <a:lnTo>
                    <a:pt x="698682" y="556053"/>
                  </a:lnTo>
                  <a:lnTo>
                    <a:pt x="732104" y="656904"/>
                  </a:lnTo>
                  <a:lnTo>
                    <a:pt x="626370" y="652219"/>
                  </a:lnTo>
                  <a:lnTo>
                    <a:pt x="621259" y="758384"/>
                  </a:lnTo>
                  <a:lnTo>
                    <a:pt x="524350" y="715658"/>
                  </a:lnTo>
                  <a:lnTo>
                    <a:pt x="481396" y="812800"/>
                  </a:lnTo>
                  <a:lnTo>
                    <a:pt x="406400" y="737801"/>
                  </a:lnTo>
                  <a:lnTo>
                    <a:pt x="331404" y="812800"/>
                  </a:lnTo>
                  <a:lnTo>
                    <a:pt x="288450" y="715658"/>
                  </a:lnTo>
                  <a:lnTo>
                    <a:pt x="191541" y="758384"/>
                  </a:lnTo>
                  <a:lnTo>
                    <a:pt x="186430" y="652219"/>
                  </a:lnTo>
                  <a:lnTo>
                    <a:pt x="80696" y="656904"/>
                  </a:lnTo>
                  <a:lnTo>
                    <a:pt x="114118" y="556053"/>
                  </a:lnTo>
                  <a:lnTo>
                    <a:pt x="13839" y="522061"/>
                  </a:lnTo>
                  <a:lnTo>
                    <a:pt x="81280" y="440145"/>
                  </a:lnTo>
                  <a:lnTo>
                    <a:pt x="0" y="372069"/>
                  </a:lnTo>
                  <a:lnTo>
                    <a:pt x="92352" y="320152"/>
                  </a:lnTo>
                  <a:lnTo>
                    <a:pt x="41047" y="227186"/>
                  </a:lnTo>
                  <a:lnTo>
                    <a:pt x="145837" y="212279"/>
                  </a:lnTo>
                  <a:lnTo>
                    <a:pt x="131437" y="106978"/>
                  </a:lnTo>
                  <a:lnTo>
                    <a:pt x="234513" y="131093"/>
                  </a:lnTo>
                  <a:lnTo>
                    <a:pt x="258962" y="27679"/>
                  </a:lnTo>
                  <a:lnTo>
                    <a:pt x="346404" y="87561"/>
                  </a:lnTo>
                  <a:lnTo>
                    <a:pt x="406400" y="0"/>
                  </a:lnTo>
                  <a:close/>
                </a:path>
              </a:pathLst>
            </a:custGeom>
            <a:solidFill>
              <a:srgbClr val="000000">
                <a:alpha val="0"/>
              </a:srgbClr>
            </a:solidFill>
            <a:ln w="57150" cap="sq" cmpd="sng">
              <a:solidFill>
                <a:srgbClr val="FFFFFF"/>
              </a:solidFill>
              <a:prstDash val="solid"/>
              <a:miter lim="8000"/>
              <a:headEnd type="none" w="sm" len="sm"/>
              <a:tailEnd type="none" w="sm" len="sm"/>
            </a:ln>
          </p:spPr>
        </p:sp>
        <p:sp>
          <p:nvSpPr>
            <p:cNvPr id="229" name="Google Shape;229;p14"/>
            <p:cNvSpPr txBox="1"/>
            <p:nvPr/>
          </p:nvSpPr>
          <p:spPr>
            <a:xfrm>
              <a:off x="139700" y="92075"/>
              <a:ext cx="533400" cy="5811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30" name="Google Shape;230;p14"/>
          <p:cNvSpPr txBox="1">
            <a:spLocks noGrp="1"/>
          </p:cNvSpPr>
          <p:nvPr>
            <p:ph type="subTitle" idx="1"/>
          </p:nvPr>
        </p:nvSpPr>
        <p:spPr>
          <a:xfrm>
            <a:off x="5707425" y="5446725"/>
            <a:ext cx="10976700" cy="2880000"/>
          </a:xfrm>
          <a:prstGeom prst="rect">
            <a:avLst/>
          </a:prstGeom>
        </p:spPr>
        <p:txBody>
          <a:bodyPr spcFirstLastPara="1" wrap="square" lIns="0" tIns="0" rIns="0" bIns="0" anchor="t" anchorCtr="0">
            <a:noAutofit/>
          </a:bodyPr>
          <a:lstStyle>
            <a:lvl1pPr lvl="0" rtl="0">
              <a:lnSpc>
                <a:spcPct val="115000"/>
              </a:lnSpc>
              <a:spcBef>
                <a:spcPts val="640"/>
              </a:spcBef>
              <a:spcAft>
                <a:spcPts val="0"/>
              </a:spcAft>
              <a:buSzPts val="4800"/>
              <a:buNone/>
              <a:defRPr sz="4800" b="1"/>
            </a:lvl1pPr>
            <a:lvl2pPr lvl="1" rtl="0">
              <a:spcBef>
                <a:spcPts val="560"/>
              </a:spcBef>
              <a:spcAft>
                <a:spcPts val="0"/>
              </a:spcAft>
              <a:buSzPts val="4800"/>
              <a:buNone/>
              <a:defRPr sz="4800" b="1"/>
            </a:lvl2pPr>
            <a:lvl3pPr lvl="2" rtl="0">
              <a:spcBef>
                <a:spcPts val="480"/>
              </a:spcBef>
              <a:spcAft>
                <a:spcPts val="0"/>
              </a:spcAft>
              <a:buSzPts val="4800"/>
              <a:buNone/>
              <a:defRPr sz="4800" b="1"/>
            </a:lvl3pPr>
            <a:lvl4pPr lvl="3" rtl="0">
              <a:spcBef>
                <a:spcPts val="400"/>
              </a:spcBef>
              <a:spcAft>
                <a:spcPts val="0"/>
              </a:spcAft>
              <a:buSzPts val="4800"/>
              <a:buNone/>
              <a:defRPr sz="4800" b="1"/>
            </a:lvl4pPr>
            <a:lvl5pPr lvl="4" rtl="0">
              <a:spcBef>
                <a:spcPts val="400"/>
              </a:spcBef>
              <a:spcAft>
                <a:spcPts val="0"/>
              </a:spcAft>
              <a:buSzPts val="4800"/>
              <a:buNone/>
              <a:defRPr sz="4800" b="1"/>
            </a:lvl5pPr>
            <a:lvl6pPr lvl="5" rtl="0">
              <a:spcBef>
                <a:spcPts val="400"/>
              </a:spcBef>
              <a:spcAft>
                <a:spcPts val="0"/>
              </a:spcAft>
              <a:buSzPts val="4800"/>
              <a:buNone/>
              <a:defRPr sz="4800" b="1"/>
            </a:lvl6pPr>
            <a:lvl7pPr lvl="6" rtl="0">
              <a:spcBef>
                <a:spcPts val="400"/>
              </a:spcBef>
              <a:spcAft>
                <a:spcPts val="0"/>
              </a:spcAft>
              <a:buSzPts val="4800"/>
              <a:buNone/>
              <a:defRPr sz="4800" b="1"/>
            </a:lvl7pPr>
            <a:lvl8pPr lvl="7" rtl="0">
              <a:spcBef>
                <a:spcPts val="400"/>
              </a:spcBef>
              <a:spcAft>
                <a:spcPts val="0"/>
              </a:spcAft>
              <a:buSzPts val="4800"/>
              <a:buNone/>
              <a:defRPr sz="4800" b="1"/>
            </a:lvl8pPr>
            <a:lvl9pPr lvl="8" rtl="0">
              <a:spcBef>
                <a:spcPts val="400"/>
              </a:spcBef>
              <a:spcAft>
                <a:spcPts val="0"/>
              </a:spcAft>
              <a:buSzPts val="4800"/>
              <a:buNone/>
              <a:defRPr sz="4800" b="1"/>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13">
  <p:cSld name="CUSTOM_12">
    <p:spTree>
      <p:nvGrpSpPr>
        <p:cNvPr id="1" name="Shape 231"/>
        <p:cNvGrpSpPr/>
        <p:nvPr/>
      </p:nvGrpSpPr>
      <p:grpSpPr>
        <a:xfrm>
          <a:off x="0" y="0"/>
          <a:ext cx="0" cy="0"/>
          <a:chOff x="0" y="0"/>
          <a:chExt cx="0" cy="0"/>
        </a:xfrm>
      </p:grpSpPr>
      <p:sp>
        <p:nvSpPr>
          <p:cNvPr id="232" name="Google Shape;232;p15"/>
          <p:cNvSpPr>
            <a:spLocks noGrp="1"/>
          </p:cNvSpPr>
          <p:nvPr>
            <p:ph type="pic" idx="2"/>
          </p:nvPr>
        </p:nvSpPr>
        <p:spPr>
          <a:xfrm>
            <a:off x="0" y="2094250"/>
            <a:ext cx="6400800" cy="4158900"/>
          </a:xfrm>
          <a:prstGeom prst="rect">
            <a:avLst/>
          </a:prstGeom>
          <a:noFill/>
          <a:ln>
            <a:noFill/>
          </a:ln>
        </p:spPr>
      </p:sp>
      <p:sp>
        <p:nvSpPr>
          <p:cNvPr id="233" name="Google Shape;233;p15"/>
          <p:cNvSpPr>
            <a:spLocks noGrp="1"/>
          </p:cNvSpPr>
          <p:nvPr>
            <p:ph type="pic" idx="3"/>
          </p:nvPr>
        </p:nvSpPr>
        <p:spPr>
          <a:xfrm>
            <a:off x="3743500" y="6913800"/>
            <a:ext cx="4416900" cy="2647800"/>
          </a:xfrm>
          <a:prstGeom prst="rect">
            <a:avLst/>
          </a:prstGeom>
          <a:noFill/>
          <a:ln>
            <a:noFill/>
          </a:ln>
        </p:spPr>
      </p:sp>
      <p:sp>
        <p:nvSpPr>
          <p:cNvPr id="234" name="Google Shape;234;p15"/>
          <p:cNvSpPr>
            <a:spLocks noGrp="1"/>
          </p:cNvSpPr>
          <p:nvPr>
            <p:ph type="pic" idx="4"/>
          </p:nvPr>
        </p:nvSpPr>
        <p:spPr>
          <a:xfrm>
            <a:off x="10404775" y="7024250"/>
            <a:ext cx="5901900" cy="3262800"/>
          </a:xfrm>
          <a:prstGeom prst="rect">
            <a:avLst/>
          </a:prstGeom>
          <a:noFill/>
          <a:ln>
            <a:noFill/>
          </a:ln>
        </p:spPr>
      </p:sp>
      <p:sp>
        <p:nvSpPr>
          <p:cNvPr id="235" name="Google Shape;235;p15"/>
          <p:cNvSpPr>
            <a:spLocks noGrp="1"/>
          </p:cNvSpPr>
          <p:nvPr>
            <p:ph type="pic" idx="5"/>
          </p:nvPr>
        </p:nvSpPr>
        <p:spPr>
          <a:xfrm>
            <a:off x="13355775" y="2108075"/>
            <a:ext cx="4932300" cy="3035400"/>
          </a:xfrm>
          <a:prstGeom prst="rect">
            <a:avLst/>
          </a:prstGeom>
          <a:noFill/>
          <a:ln>
            <a:noFill/>
          </a:ln>
        </p:spPr>
      </p:sp>
      <p:sp>
        <p:nvSpPr>
          <p:cNvPr id="236" name="Google Shape;236;p15"/>
          <p:cNvSpPr>
            <a:spLocks noGrp="1"/>
          </p:cNvSpPr>
          <p:nvPr>
            <p:ph type="pic" idx="6"/>
          </p:nvPr>
        </p:nvSpPr>
        <p:spPr>
          <a:xfrm>
            <a:off x="7855525" y="1066800"/>
            <a:ext cx="3713100" cy="2067000"/>
          </a:xfrm>
          <a:prstGeom prst="rect">
            <a:avLst/>
          </a:prstGeom>
          <a:noFill/>
          <a:ln>
            <a:noFill/>
          </a:ln>
        </p:spPr>
      </p:sp>
      <p:grpSp>
        <p:nvGrpSpPr>
          <p:cNvPr id="237" name="Google Shape;237;p15"/>
          <p:cNvGrpSpPr/>
          <p:nvPr/>
        </p:nvGrpSpPr>
        <p:grpSpPr>
          <a:xfrm>
            <a:off x="2331474" y="7268112"/>
            <a:ext cx="1939341" cy="1939341"/>
            <a:chOff x="0" y="0"/>
            <a:chExt cx="812800" cy="812800"/>
          </a:xfrm>
        </p:grpSpPr>
        <p:sp>
          <p:nvSpPr>
            <p:cNvPr id="238" name="Google Shape;238;p15"/>
            <p:cNvSpPr/>
            <p:nvPr/>
          </p:nvSpPr>
          <p:spPr>
            <a:xfrm>
              <a:off x="0" y="0"/>
              <a:ext cx="812800" cy="812800"/>
            </a:xfrm>
            <a:custGeom>
              <a:avLst/>
              <a:gdLst/>
              <a:ahLst/>
              <a:cxnLst/>
              <a:rect l="l" t="t" r="r" b="b"/>
              <a:pathLst>
                <a:path w="812800" h="812800" extrusionOk="0">
                  <a:moveTo>
                    <a:pt x="406400" y="0"/>
                  </a:moveTo>
                  <a:lnTo>
                    <a:pt x="466396" y="87561"/>
                  </a:lnTo>
                  <a:lnTo>
                    <a:pt x="553838" y="27679"/>
                  </a:lnTo>
                  <a:lnTo>
                    <a:pt x="578287" y="131093"/>
                  </a:lnTo>
                  <a:lnTo>
                    <a:pt x="681363" y="106978"/>
                  </a:lnTo>
                  <a:lnTo>
                    <a:pt x="666963" y="212279"/>
                  </a:lnTo>
                  <a:lnTo>
                    <a:pt x="771752" y="227186"/>
                  </a:lnTo>
                  <a:lnTo>
                    <a:pt x="720448" y="320152"/>
                  </a:lnTo>
                  <a:lnTo>
                    <a:pt x="812800" y="372069"/>
                  </a:lnTo>
                  <a:lnTo>
                    <a:pt x="731520" y="440145"/>
                  </a:lnTo>
                  <a:lnTo>
                    <a:pt x="798961" y="522061"/>
                  </a:lnTo>
                  <a:lnTo>
                    <a:pt x="698682" y="556053"/>
                  </a:lnTo>
                  <a:lnTo>
                    <a:pt x="732104" y="656904"/>
                  </a:lnTo>
                  <a:lnTo>
                    <a:pt x="626370" y="652219"/>
                  </a:lnTo>
                  <a:lnTo>
                    <a:pt x="621259" y="758384"/>
                  </a:lnTo>
                  <a:lnTo>
                    <a:pt x="524350" y="715658"/>
                  </a:lnTo>
                  <a:lnTo>
                    <a:pt x="481396" y="812800"/>
                  </a:lnTo>
                  <a:lnTo>
                    <a:pt x="406400" y="737801"/>
                  </a:lnTo>
                  <a:lnTo>
                    <a:pt x="331404" y="812800"/>
                  </a:lnTo>
                  <a:lnTo>
                    <a:pt x="288450" y="715658"/>
                  </a:lnTo>
                  <a:lnTo>
                    <a:pt x="191541" y="758384"/>
                  </a:lnTo>
                  <a:lnTo>
                    <a:pt x="186430" y="652219"/>
                  </a:lnTo>
                  <a:lnTo>
                    <a:pt x="80696" y="656904"/>
                  </a:lnTo>
                  <a:lnTo>
                    <a:pt x="114118" y="556053"/>
                  </a:lnTo>
                  <a:lnTo>
                    <a:pt x="13839" y="522061"/>
                  </a:lnTo>
                  <a:lnTo>
                    <a:pt x="81280" y="440145"/>
                  </a:lnTo>
                  <a:lnTo>
                    <a:pt x="0" y="372069"/>
                  </a:lnTo>
                  <a:lnTo>
                    <a:pt x="92352" y="320152"/>
                  </a:lnTo>
                  <a:lnTo>
                    <a:pt x="41047" y="227186"/>
                  </a:lnTo>
                  <a:lnTo>
                    <a:pt x="145837" y="212279"/>
                  </a:lnTo>
                  <a:lnTo>
                    <a:pt x="131437" y="106978"/>
                  </a:lnTo>
                  <a:lnTo>
                    <a:pt x="234513" y="131093"/>
                  </a:lnTo>
                  <a:lnTo>
                    <a:pt x="258962" y="27679"/>
                  </a:lnTo>
                  <a:lnTo>
                    <a:pt x="346404" y="87561"/>
                  </a:lnTo>
                  <a:lnTo>
                    <a:pt x="406400" y="0"/>
                  </a:lnTo>
                  <a:close/>
                </a:path>
              </a:pathLst>
            </a:custGeom>
            <a:solidFill>
              <a:srgbClr val="000000">
                <a:alpha val="0"/>
              </a:srgbClr>
            </a:solidFill>
            <a:ln w="57150" cap="sq" cmpd="sng">
              <a:solidFill>
                <a:srgbClr val="FFFFFF"/>
              </a:solidFill>
              <a:prstDash val="solid"/>
              <a:miter lim="8000"/>
              <a:headEnd type="none" w="sm" len="sm"/>
              <a:tailEnd type="none" w="sm" len="sm"/>
            </a:ln>
          </p:spPr>
        </p:sp>
        <p:sp>
          <p:nvSpPr>
            <p:cNvPr id="239" name="Google Shape;239;p15"/>
            <p:cNvSpPr txBox="1"/>
            <p:nvPr/>
          </p:nvSpPr>
          <p:spPr>
            <a:xfrm>
              <a:off x="139700" y="92075"/>
              <a:ext cx="533400" cy="5811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40" name="Google Shape;240;p15"/>
          <p:cNvSpPr txBox="1">
            <a:spLocks noGrp="1"/>
          </p:cNvSpPr>
          <p:nvPr>
            <p:ph type="title"/>
          </p:nvPr>
        </p:nvSpPr>
        <p:spPr>
          <a:xfrm>
            <a:off x="5625600" y="4000500"/>
            <a:ext cx="7036800" cy="1143000"/>
          </a:xfrm>
          <a:prstGeom prst="rect">
            <a:avLst/>
          </a:prstGeom>
        </p:spPr>
        <p:txBody>
          <a:bodyPr spcFirstLastPara="1" wrap="square" lIns="0" tIns="0" rIns="0" bIns="0" anchor="t" anchorCtr="0">
            <a:noAutofit/>
          </a:bodyPr>
          <a:lstStyle>
            <a:lvl1pPr lvl="0" rtl="0">
              <a:spcBef>
                <a:spcPts val="0"/>
              </a:spcBef>
              <a:spcAft>
                <a:spcPts val="0"/>
              </a:spcAft>
              <a:buSzPts val="72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1" name="Google Shape;241;p15"/>
          <p:cNvSpPr txBox="1">
            <a:spLocks noGrp="1"/>
          </p:cNvSpPr>
          <p:nvPr>
            <p:ph type="body" idx="1"/>
          </p:nvPr>
        </p:nvSpPr>
        <p:spPr>
          <a:xfrm>
            <a:off x="8160400" y="5457138"/>
            <a:ext cx="7479000" cy="1143000"/>
          </a:xfrm>
          <a:prstGeom prst="rect">
            <a:avLst/>
          </a:prstGeom>
        </p:spPr>
        <p:txBody>
          <a:bodyPr spcFirstLastPara="1" wrap="square" lIns="0" tIns="0" rIns="0" bIns="0" anchor="t" anchorCtr="0">
            <a:noAutofit/>
          </a:bodyPr>
          <a:lstStyle>
            <a:lvl1pPr marL="457200" lvl="0" indent="-361950" rtl="0">
              <a:spcBef>
                <a:spcPts val="640"/>
              </a:spcBef>
              <a:spcAft>
                <a:spcPts val="0"/>
              </a:spcAft>
              <a:buSzPts val="2100"/>
              <a:buChar char="•"/>
              <a:defRPr/>
            </a:lvl1pPr>
            <a:lvl2pPr marL="914400" lvl="1" indent="-361950" rtl="0">
              <a:spcBef>
                <a:spcPts val="560"/>
              </a:spcBef>
              <a:spcAft>
                <a:spcPts val="0"/>
              </a:spcAft>
              <a:buSzPts val="2100"/>
              <a:buChar char="–"/>
              <a:defRPr/>
            </a:lvl2pPr>
            <a:lvl3pPr marL="1371600" lvl="2" indent="-361950" rtl="0">
              <a:spcBef>
                <a:spcPts val="480"/>
              </a:spcBef>
              <a:spcAft>
                <a:spcPts val="0"/>
              </a:spcAft>
              <a:buSzPts val="2100"/>
              <a:buChar char="•"/>
              <a:defRPr/>
            </a:lvl3pPr>
            <a:lvl4pPr marL="1828800" lvl="3" indent="-361950" rtl="0">
              <a:spcBef>
                <a:spcPts val="400"/>
              </a:spcBef>
              <a:spcAft>
                <a:spcPts val="0"/>
              </a:spcAft>
              <a:buSzPts val="2100"/>
              <a:buChar char="–"/>
              <a:defRPr/>
            </a:lvl4pPr>
            <a:lvl5pPr marL="2286000" lvl="4" indent="-361950" rtl="0">
              <a:spcBef>
                <a:spcPts val="400"/>
              </a:spcBef>
              <a:spcAft>
                <a:spcPts val="0"/>
              </a:spcAft>
              <a:buSzPts val="2100"/>
              <a:buChar char="»"/>
              <a:defRPr/>
            </a:lvl5pPr>
            <a:lvl6pPr marL="2743200" lvl="5" indent="-361950" rtl="0">
              <a:spcBef>
                <a:spcPts val="400"/>
              </a:spcBef>
              <a:spcAft>
                <a:spcPts val="0"/>
              </a:spcAft>
              <a:buSzPts val="2100"/>
              <a:buChar char="•"/>
              <a:defRPr/>
            </a:lvl6pPr>
            <a:lvl7pPr marL="3200400" lvl="6" indent="-361950" rtl="0">
              <a:spcBef>
                <a:spcPts val="400"/>
              </a:spcBef>
              <a:spcAft>
                <a:spcPts val="0"/>
              </a:spcAft>
              <a:buSzPts val="2100"/>
              <a:buChar char="•"/>
              <a:defRPr/>
            </a:lvl7pPr>
            <a:lvl8pPr marL="3657600" lvl="7" indent="-361950" rtl="0">
              <a:spcBef>
                <a:spcPts val="400"/>
              </a:spcBef>
              <a:spcAft>
                <a:spcPts val="0"/>
              </a:spcAft>
              <a:buSzPts val="2100"/>
              <a:buChar char="•"/>
              <a:defRPr/>
            </a:lvl8pPr>
            <a:lvl9pPr marL="4114800" lvl="8" indent="-361950" rtl="0">
              <a:spcBef>
                <a:spcPts val="400"/>
              </a:spcBef>
              <a:spcAft>
                <a:spcPts val="0"/>
              </a:spcAft>
              <a:buSzPts val="21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14">
  <p:cSld name="CUSTOM_13">
    <p:spTree>
      <p:nvGrpSpPr>
        <p:cNvPr id="1" name="Shape 242"/>
        <p:cNvGrpSpPr/>
        <p:nvPr/>
      </p:nvGrpSpPr>
      <p:grpSpPr>
        <a:xfrm>
          <a:off x="0" y="0"/>
          <a:ext cx="0" cy="0"/>
          <a:chOff x="0" y="0"/>
          <a:chExt cx="0" cy="0"/>
        </a:xfrm>
      </p:grpSpPr>
      <p:sp>
        <p:nvSpPr>
          <p:cNvPr id="243" name="Google Shape;243;p16"/>
          <p:cNvSpPr>
            <a:spLocks noGrp="1"/>
          </p:cNvSpPr>
          <p:nvPr>
            <p:ph type="pic" idx="2"/>
          </p:nvPr>
        </p:nvSpPr>
        <p:spPr>
          <a:xfrm>
            <a:off x="1028700" y="1066800"/>
            <a:ext cx="7616400" cy="9220200"/>
          </a:xfrm>
          <a:prstGeom prst="rect">
            <a:avLst/>
          </a:prstGeom>
          <a:noFill/>
          <a:ln>
            <a:noFill/>
          </a:ln>
        </p:spPr>
      </p:sp>
      <p:cxnSp>
        <p:nvCxnSpPr>
          <p:cNvPr id="244" name="Google Shape;244;p16"/>
          <p:cNvCxnSpPr/>
          <p:nvPr/>
        </p:nvCxnSpPr>
        <p:spPr>
          <a:xfrm>
            <a:off x="9923318" y="5448625"/>
            <a:ext cx="6698700" cy="0"/>
          </a:xfrm>
          <a:prstGeom prst="straightConnector1">
            <a:avLst/>
          </a:prstGeom>
          <a:noFill/>
          <a:ln w="38100" cap="flat" cmpd="sng">
            <a:solidFill>
              <a:srgbClr val="FFFFFF"/>
            </a:solidFill>
            <a:prstDash val="solid"/>
            <a:round/>
            <a:headEnd type="none" w="sm" len="sm"/>
            <a:tailEnd type="none" w="sm" len="sm"/>
          </a:ln>
        </p:spPr>
      </p:cxnSp>
      <p:cxnSp>
        <p:nvCxnSpPr>
          <p:cNvPr id="245" name="Google Shape;245;p16"/>
          <p:cNvCxnSpPr/>
          <p:nvPr/>
        </p:nvCxnSpPr>
        <p:spPr>
          <a:xfrm>
            <a:off x="9923318" y="6543134"/>
            <a:ext cx="6698700" cy="0"/>
          </a:xfrm>
          <a:prstGeom prst="straightConnector1">
            <a:avLst/>
          </a:prstGeom>
          <a:noFill/>
          <a:ln w="38100" cap="flat" cmpd="sng">
            <a:solidFill>
              <a:srgbClr val="FFFFFF"/>
            </a:solidFill>
            <a:prstDash val="solid"/>
            <a:round/>
            <a:headEnd type="none" w="sm" len="sm"/>
            <a:tailEnd type="none" w="sm" len="sm"/>
          </a:ln>
        </p:spPr>
      </p:cxnSp>
      <p:cxnSp>
        <p:nvCxnSpPr>
          <p:cNvPr id="246" name="Google Shape;246;p16"/>
          <p:cNvCxnSpPr/>
          <p:nvPr/>
        </p:nvCxnSpPr>
        <p:spPr>
          <a:xfrm>
            <a:off x="9923318" y="7640890"/>
            <a:ext cx="6698700" cy="0"/>
          </a:xfrm>
          <a:prstGeom prst="straightConnector1">
            <a:avLst/>
          </a:prstGeom>
          <a:noFill/>
          <a:ln w="38100" cap="flat" cmpd="sng">
            <a:solidFill>
              <a:srgbClr val="FFFFFF"/>
            </a:solidFill>
            <a:prstDash val="solid"/>
            <a:round/>
            <a:headEnd type="none" w="sm" len="sm"/>
            <a:tailEnd type="none" w="sm" len="sm"/>
          </a:ln>
        </p:spPr>
      </p:cxnSp>
      <p:cxnSp>
        <p:nvCxnSpPr>
          <p:cNvPr id="247" name="Google Shape;247;p16"/>
          <p:cNvCxnSpPr/>
          <p:nvPr/>
        </p:nvCxnSpPr>
        <p:spPr>
          <a:xfrm>
            <a:off x="9923318" y="8738646"/>
            <a:ext cx="6698700" cy="0"/>
          </a:xfrm>
          <a:prstGeom prst="straightConnector1">
            <a:avLst/>
          </a:prstGeom>
          <a:noFill/>
          <a:ln w="38100" cap="flat" cmpd="sng">
            <a:solidFill>
              <a:srgbClr val="FFFFFF"/>
            </a:solidFill>
            <a:prstDash val="solid"/>
            <a:round/>
            <a:headEnd type="none" w="sm" len="sm"/>
            <a:tailEnd type="none" w="sm" len="sm"/>
          </a:ln>
        </p:spPr>
      </p:cxnSp>
      <p:sp>
        <p:nvSpPr>
          <p:cNvPr id="248" name="Google Shape;248;p16"/>
          <p:cNvSpPr txBox="1">
            <a:spLocks noGrp="1"/>
          </p:cNvSpPr>
          <p:nvPr>
            <p:ph type="title"/>
          </p:nvPr>
        </p:nvSpPr>
        <p:spPr>
          <a:xfrm>
            <a:off x="9923325" y="2700050"/>
            <a:ext cx="7036800" cy="1143000"/>
          </a:xfrm>
          <a:prstGeom prst="rect">
            <a:avLst/>
          </a:prstGeom>
        </p:spPr>
        <p:txBody>
          <a:bodyPr spcFirstLastPara="1" wrap="square" lIns="0" tIns="0" rIns="0" bIns="0" anchor="t" anchorCtr="0">
            <a:noAutofit/>
          </a:bodyPr>
          <a:lstStyle>
            <a:lvl1pPr lvl="0" rtl="0">
              <a:spcBef>
                <a:spcPts val="0"/>
              </a:spcBef>
              <a:spcAft>
                <a:spcPts val="0"/>
              </a:spcAft>
              <a:buSzPts val="72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9" name="Google Shape;249;p16"/>
          <p:cNvSpPr txBox="1">
            <a:spLocks noGrp="1"/>
          </p:cNvSpPr>
          <p:nvPr>
            <p:ph type="subTitle" idx="1"/>
          </p:nvPr>
        </p:nvSpPr>
        <p:spPr>
          <a:xfrm>
            <a:off x="9923325" y="4586350"/>
            <a:ext cx="6698700" cy="589500"/>
          </a:xfrm>
          <a:prstGeom prst="rect">
            <a:avLst/>
          </a:prstGeom>
        </p:spPr>
        <p:txBody>
          <a:bodyPr spcFirstLastPara="1" wrap="square" lIns="0" tIns="0" rIns="0" bIns="0" anchor="t" anchorCtr="0">
            <a:noAutofit/>
          </a:bodyPr>
          <a:lstStyle>
            <a:lvl1pPr lvl="0" rtl="0">
              <a:spcBef>
                <a:spcPts val="640"/>
              </a:spcBef>
              <a:spcAft>
                <a:spcPts val="0"/>
              </a:spcAft>
              <a:buClr>
                <a:srgbClr val="88D2FA"/>
              </a:buClr>
              <a:buSzPts val="2700"/>
              <a:buNone/>
              <a:defRPr sz="2700" b="1">
                <a:solidFill>
                  <a:srgbClr val="88D2FA"/>
                </a:solidFill>
              </a:defRPr>
            </a:lvl1pPr>
            <a:lvl2pPr lvl="1" rtl="0">
              <a:spcBef>
                <a:spcPts val="560"/>
              </a:spcBef>
              <a:spcAft>
                <a:spcPts val="0"/>
              </a:spcAft>
              <a:buClr>
                <a:srgbClr val="88D2FA"/>
              </a:buClr>
              <a:buSzPts val="2700"/>
              <a:buNone/>
              <a:defRPr sz="2700" b="1">
                <a:solidFill>
                  <a:srgbClr val="88D2FA"/>
                </a:solidFill>
              </a:defRPr>
            </a:lvl2pPr>
            <a:lvl3pPr lvl="2" rtl="0">
              <a:spcBef>
                <a:spcPts val="480"/>
              </a:spcBef>
              <a:spcAft>
                <a:spcPts val="0"/>
              </a:spcAft>
              <a:buClr>
                <a:srgbClr val="88D2FA"/>
              </a:buClr>
              <a:buSzPts val="2700"/>
              <a:buNone/>
              <a:defRPr sz="2700" b="1">
                <a:solidFill>
                  <a:srgbClr val="88D2FA"/>
                </a:solidFill>
              </a:defRPr>
            </a:lvl3pPr>
            <a:lvl4pPr lvl="3" rtl="0">
              <a:spcBef>
                <a:spcPts val="400"/>
              </a:spcBef>
              <a:spcAft>
                <a:spcPts val="0"/>
              </a:spcAft>
              <a:buClr>
                <a:srgbClr val="88D2FA"/>
              </a:buClr>
              <a:buSzPts val="2700"/>
              <a:buNone/>
              <a:defRPr sz="2700" b="1">
                <a:solidFill>
                  <a:srgbClr val="88D2FA"/>
                </a:solidFill>
              </a:defRPr>
            </a:lvl4pPr>
            <a:lvl5pPr lvl="4" rtl="0">
              <a:spcBef>
                <a:spcPts val="400"/>
              </a:spcBef>
              <a:spcAft>
                <a:spcPts val="0"/>
              </a:spcAft>
              <a:buClr>
                <a:srgbClr val="88D2FA"/>
              </a:buClr>
              <a:buSzPts val="2700"/>
              <a:buNone/>
              <a:defRPr sz="2700" b="1">
                <a:solidFill>
                  <a:srgbClr val="88D2FA"/>
                </a:solidFill>
              </a:defRPr>
            </a:lvl5pPr>
            <a:lvl6pPr lvl="5" rtl="0">
              <a:spcBef>
                <a:spcPts val="400"/>
              </a:spcBef>
              <a:spcAft>
                <a:spcPts val="0"/>
              </a:spcAft>
              <a:buClr>
                <a:srgbClr val="88D2FA"/>
              </a:buClr>
              <a:buSzPts val="2700"/>
              <a:buNone/>
              <a:defRPr sz="2700" b="1">
                <a:solidFill>
                  <a:srgbClr val="88D2FA"/>
                </a:solidFill>
              </a:defRPr>
            </a:lvl6pPr>
            <a:lvl7pPr lvl="6" rtl="0">
              <a:spcBef>
                <a:spcPts val="400"/>
              </a:spcBef>
              <a:spcAft>
                <a:spcPts val="0"/>
              </a:spcAft>
              <a:buClr>
                <a:srgbClr val="88D2FA"/>
              </a:buClr>
              <a:buSzPts val="2700"/>
              <a:buNone/>
              <a:defRPr sz="2700" b="1">
                <a:solidFill>
                  <a:srgbClr val="88D2FA"/>
                </a:solidFill>
              </a:defRPr>
            </a:lvl7pPr>
            <a:lvl8pPr lvl="7" rtl="0">
              <a:spcBef>
                <a:spcPts val="400"/>
              </a:spcBef>
              <a:spcAft>
                <a:spcPts val="0"/>
              </a:spcAft>
              <a:buClr>
                <a:srgbClr val="88D2FA"/>
              </a:buClr>
              <a:buSzPts val="2700"/>
              <a:buNone/>
              <a:defRPr sz="2700" b="1">
                <a:solidFill>
                  <a:srgbClr val="88D2FA"/>
                </a:solidFill>
              </a:defRPr>
            </a:lvl8pPr>
            <a:lvl9pPr lvl="8" rtl="0">
              <a:spcBef>
                <a:spcPts val="400"/>
              </a:spcBef>
              <a:spcAft>
                <a:spcPts val="0"/>
              </a:spcAft>
              <a:buClr>
                <a:srgbClr val="88D2FA"/>
              </a:buClr>
              <a:buSzPts val="2700"/>
              <a:buNone/>
              <a:defRPr sz="2700" b="1">
                <a:solidFill>
                  <a:srgbClr val="88D2FA"/>
                </a:solidFill>
              </a:defRPr>
            </a:lvl9pPr>
          </a:lstStyle>
          <a:p>
            <a:endParaRPr/>
          </a:p>
        </p:txBody>
      </p:sp>
      <p:sp>
        <p:nvSpPr>
          <p:cNvPr id="250" name="Google Shape;250;p16"/>
          <p:cNvSpPr txBox="1">
            <a:spLocks noGrp="1"/>
          </p:cNvSpPr>
          <p:nvPr>
            <p:ph type="subTitle" idx="3"/>
          </p:nvPr>
        </p:nvSpPr>
        <p:spPr>
          <a:xfrm>
            <a:off x="9923325" y="5701125"/>
            <a:ext cx="6698700" cy="589500"/>
          </a:xfrm>
          <a:prstGeom prst="rect">
            <a:avLst/>
          </a:prstGeom>
        </p:spPr>
        <p:txBody>
          <a:bodyPr spcFirstLastPara="1" wrap="square" lIns="0" tIns="0" rIns="0" bIns="0" anchor="t" anchorCtr="0">
            <a:noAutofit/>
          </a:bodyPr>
          <a:lstStyle>
            <a:lvl1pPr lvl="0" rtl="0">
              <a:spcBef>
                <a:spcPts val="640"/>
              </a:spcBef>
              <a:spcAft>
                <a:spcPts val="0"/>
              </a:spcAft>
              <a:buClr>
                <a:srgbClr val="88D2FA"/>
              </a:buClr>
              <a:buSzPts val="2700"/>
              <a:buNone/>
              <a:defRPr sz="2700" b="1">
                <a:solidFill>
                  <a:srgbClr val="88D2FA"/>
                </a:solidFill>
              </a:defRPr>
            </a:lvl1pPr>
            <a:lvl2pPr lvl="1" rtl="0">
              <a:spcBef>
                <a:spcPts val="560"/>
              </a:spcBef>
              <a:spcAft>
                <a:spcPts val="0"/>
              </a:spcAft>
              <a:buClr>
                <a:srgbClr val="88D2FA"/>
              </a:buClr>
              <a:buSzPts val="2700"/>
              <a:buNone/>
              <a:defRPr sz="2700" b="1">
                <a:solidFill>
                  <a:srgbClr val="88D2FA"/>
                </a:solidFill>
              </a:defRPr>
            </a:lvl2pPr>
            <a:lvl3pPr lvl="2" rtl="0">
              <a:spcBef>
                <a:spcPts val="480"/>
              </a:spcBef>
              <a:spcAft>
                <a:spcPts val="0"/>
              </a:spcAft>
              <a:buClr>
                <a:srgbClr val="88D2FA"/>
              </a:buClr>
              <a:buSzPts val="2700"/>
              <a:buNone/>
              <a:defRPr sz="2700" b="1">
                <a:solidFill>
                  <a:srgbClr val="88D2FA"/>
                </a:solidFill>
              </a:defRPr>
            </a:lvl3pPr>
            <a:lvl4pPr lvl="3" rtl="0">
              <a:spcBef>
                <a:spcPts val="400"/>
              </a:spcBef>
              <a:spcAft>
                <a:spcPts val="0"/>
              </a:spcAft>
              <a:buClr>
                <a:srgbClr val="88D2FA"/>
              </a:buClr>
              <a:buSzPts val="2700"/>
              <a:buNone/>
              <a:defRPr sz="2700" b="1">
                <a:solidFill>
                  <a:srgbClr val="88D2FA"/>
                </a:solidFill>
              </a:defRPr>
            </a:lvl4pPr>
            <a:lvl5pPr lvl="4" rtl="0">
              <a:spcBef>
                <a:spcPts val="400"/>
              </a:spcBef>
              <a:spcAft>
                <a:spcPts val="0"/>
              </a:spcAft>
              <a:buClr>
                <a:srgbClr val="88D2FA"/>
              </a:buClr>
              <a:buSzPts val="2700"/>
              <a:buNone/>
              <a:defRPr sz="2700" b="1">
                <a:solidFill>
                  <a:srgbClr val="88D2FA"/>
                </a:solidFill>
              </a:defRPr>
            </a:lvl5pPr>
            <a:lvl6pPr lvl="5" rtl="0">
              <a:spcBef>
                <a:spcPts val="400"/>
              </a:spcBef>
              <a:spcAft>
                <a:spcPts val="0"/>
              </a:spcAft>
              <a:buClr>
                <a:srgbClr val="88D2FA"/>
              </a:buClr>
              <a:buSzPts val="2700"/>
              <a:buNone/>
              <a:defRPr sz="2700" b="1">
                <a:solidFill>
                  <a:srgbClr val="88D2FA"/>
                </a:solidFill>
              </a:defRPr>
            </a:lvl6pPr>
            <a:lvl7pPr lvl="6" rtl="0">
              <a:spcBef>
                <a:spcPts val="400"/>
              </a:spcBef>
              <a:spcAft>
                <a:spcPts val="0"/>
              </a:spcAft>
              <a:buClr>
                <a:srgbClr val="88D2FA"/>
              </a:buClr>
              <a:buSzPts val="2700"/>
              <a:buNone/>
              <a:defRPr sz="2700" b="1">
                <a:solidFill>
                  <a:srgbClr val="88D2FA"/>
                </a:solidFill>
              </a:defRPr>
            </a:lvl7pPr>
            <a:lvl8pPr lvl="7" rtl="0">
              <a:spcBef>
                <a:spcPts val="400"/>
              </a:spcBef>
              <a:spcAft>
                <a:spcPts val="0"/>
              </a:spcAft>
              <a:buClr>
                <a:srgbClr val="88D2FA"/>
              </a:buClr>
              <a:buSzPts val="2700"/>
              <a:buNone/>
              <a:defRPr sz="2700" b="1">
                <a:solidFill>
                  <a:srgbClr val="88D2FA"/>
                </a:solidFill>
              </a:defRPr>
            </a:lvl8pPr>
            <a:lvl9pPr lvl="8" rtl="0">
              <a:spcBef>
                <a:spcPts val="400"/>
              </a:spcBef>
              <a:spcAft>
                <a:spcPts val="0"/>
              </a:spcAft>
              <a:buClr>
                <a:srgbClr val="88D2FA"/>
              </a:buClr>
              <a:buSzPts val="2700"/>
              <a:buNone/>
              <a:defRPr sz="2700" b="1">
                <a:solidFill>
                  <a:srgbClr val="88D2FA"/>
                </a:solidFill>
              </a:defRPr>
            </a:lvl9pPr>
          </a:lstStyle>
          <a:p>
            <a:endParaRPr/>
          </a:p>
        </p:txBody>
      </p:sp>
      <p:sp>
        <p:nvSpPr>
          <p:cNvPr id="251" name="Google Shape;251;p16"/>
          <p:cNvSpPr txBox="1">
            <a:spLocks noGrp="1"/>
          </p:cNvSpPr>
          <p:nvPr>
            <p:ph type="subTitle" idx="4"/>
          </p:nvPr>
        </p:nvSpPr>
        <p:spPr>
          <a:xfrm>
            <a:off x="9923325" y="6797263"/>
            <a:ext cx="6698700" cy="589500"/>
          </a:xfrm>
          <a:prstGeom prst="rect">
            <a:avLst/>
          </a:prstGeom>
        </p:spPr>
        <p:txBody>
          <a:bodyPr spcFirstLastPara="1" wrap="square" lIns="0" tIns="0" rIns="0" bIns="0" anchor="t" anchorCtr="0">
            <a:noAutofit/>
          </a:bodyPr>
          <a:lstStyle>
            <a:lvl1pPr lvl="0" rtl="0">
              <a:spcBef>
                <a:spcPts val="640"/>
              </a:spcBef>
              <a:spcAft>
                <a:spcPts val="0"/>
              </a:spcAft>
              <a:buClr>
                <a:srgbClr val="88D2FA"/>
              </a:buClr>
              <a:buSzPts val="2700"/>
              <a:buNone/>
              <a:defRPr sz="2700" b="1">
                <a:solidFill>
                  <a:srgbClr val="88D2FA"/>
                </a:solidFill>
              </a:defRPr>
            </a:lvl1pPr>
            <a:lvl2pPr lvl="1" rtl="0">
              <a:spcBef>
                <a:spcPts val="560"/>
              </a:spcBef>
              <a:spcAft>
                <a:spcPts val="0"/>
              </a:spcAft>
              <a:buClr>
                <a:srgbClr val="88D2FA"/>
              </a:buClr>
              <a:buSzPts val="2700"/>
              <a:buNone/>
              <a:defRPr sz="2700" b="1">
                <a:solidFill>
                  <a:srgbClr val="88D2FA"/>
                </a:solidFill>
              </a:defRPr>
            </a:lvl2pPr>
            <a:lvl3pPr lvl="2" rtl="0">
              <a:spcBef>
                <a:spcPts val="480"/>
              </a:spcBef>
              <a:spcAft>
                <a:spcPts val="0"/>
              </a:spcAft>
              <a:buClr>
                <a:srgbClr val="88D2FA"/>
              </a:buClr>
              <a:buSzPts val="2700"/>
              <a:buNone/>
              <a:defRPr sz="2700" b="1">
                <a:solidFill>
                  <a:srgbClr val="88D2FA"/>
                </a:solidFill>
              </a:defRPr>
            </a:lvl3pPr>
            <a:lvl4pPr lvl="3" rtl="0">
              <a:spcBef>
                <a:spcPts val="400"/>
              </a:spcBef>
              <a:spcAft>
                <a:spcPts val="0"/>
              </a:spcAft>
              <a:buClr>
                <a:srgbClr val="88D2FA"/>
              </a:buClr>
              <a:buSzPts val="2700"/>
              <a:buNone/>
              <a:defRPr sz="2700" b="1">
                <a:solidFill>
                  <a:srgbClr val="88D2FA"/>
                </a:solidFill>
              </a:defRPr>
            </a:lvl4pPr>
            <a:lvl5pPr lvl="4" rtl="0">
              <a:spcBef>
                <a:spcPts val="400"/>
              </a:spcBef>
              <a:spcAft>
                <a:spcPts val="0"/>
              </a:spcAft>
              <a:buClr>
                <a:srgbClr val="88D2FA"/>
              </a:buClr>
              <a:buSzPts val="2700"/>
              <a:buNone/>
              <a:defRPr sz="2700" b="1">
                <a:solidFill>
                  <a:srgbClr val="88D2FA"/>
                </a:solidFill>
              </a:defRPr>
            </a:lvl5pPr>
            <a:lvl6pPr lvl="5" rtl="0">
              <a:spcBef>
                <a:spcPts val="400"/>
              </a:spcBef>
              <a:spcAft>
                <a:spcPts val="0"/>
              </a:spcAft>
              <a:buClr>
                <a:srgbClr val="88D2FA"/>
              </a:buClr>
              <a:buSzPts val="2700"/>
              <a:buNone/>
              <a:defRPr sz="2700" b="1">
                <a:solidFill>
                  <a:srgbClr val="88D2FA"/>
                </a:solidFill>
              </a:defRPr>
            </a:lvl6pPr>
            <a:lvl7pPr lvl="6" rtl="0">
              <a:spcBef>
                <a:spcPts val="400"/>
              </a:spcBef>
              <a:spcAft>
                <a:spcPts val="0"/>
              </a:spcAft>
              <a:buClr>
                <a:srgbClr val="88D2FA"/>
              </a:buClr>
              <a:buSzPts val="2700"/>
              <a:buNone/>
              <a:defRPr sz="2700" b="1">
                <a:solidFill>
                  <a:srgbClr val="88D2FA"/>
                </a:solidFill>
              </a:defRPr>
            </a:lvl7pPr>
            <a:lvl8pPr lvl="7" rtl="0">
              <a:spcBef>
                <a:spcPts val="400"/>
              </a:spcBef>
              <a:spcAft>
                <a:spcPts val="0"/>
              </a:spcAft>
              <a:buClr>
                <a:srgbClr val="88D2FA"/>
              </a:buClr>
              <a:buSzPts val="2700"/>
              <a:buNone/>
              <a:defRPr sz="2700" b="1">
                <a:solidFill>
                  <a:srgbClr val="88D2FA"/>
                </a:solidFill>
              </a:defRPr>
            </a:lvl8pPr>
            <a:lvl9pPr lvl="8" rtl="0">
              <a:spcBef>
                <a:spcPts val="400"/>
              </a:spcBef>
              <a:spcAft>
                <a:spcPts val="0"/>
              </a:spcAft>
              <a:buClr>
                <a:srgbClr val="88D2FA"/>
              </a:buClr>
              <a:buSzPts val="2700"/>
              <a:buNone/>
              <a:defRPr sz="2700" b="1">
                <a:solidFill>
                  <a:srgbClr val="88D2FA"/>
                </a:solidFill>
              </a:defRPr>
            </a:lvl9pPr>
          </a:lstStyle>
          <a:p>
            <a:endParaRPr/>
          </a:p>
        </p:txBody>
      </p:sp>
      <p:sp>
        <p:nvSpPr>
          <p:cNvPr id="252" name="Google Shape;252;p16"/>
          <p:cNvSpPr txBox="1">
            <a:spLocks noGrp="1"/>
          </p:cNvSpPr>
          <p:nvPr>
            <p:ph type="subTitle" idx="5"/>
          </p:nvPr>
        </p:nvSpPr>
        <p:spPr>
          <a:xfrm>
            <a:off x="9923325" y="7895025"/>
            <a:ext cx="6698700" cy="589500"/>
          </a:xfrm>
          <a:prstGeom prst="rect">
            <a:avLst/>
          </a:prstGeom>
        </p:spPr>
        <p:txBody>
          <a:bodyPr spcFirstLastPara="1" wrap="square" lIns="0" tIns="0" rIns="0" bIns="0" anchor="t" anchorCtr="0">
            <a:noAutofit/>
          </a:bodyPr>
          <a:lstStyle>
            <a:lvl1pPr lvl="0" rtl="0">
              <a:spcBef>
                <a:spcPts val="640"/>
              </a:spcBef>
              <a:spcAft>
                <a:spcPts val="0"/>
              </a:spcAft>
              <a:buClr>
                <a:srgbClr val="88D2FA"/>
              </a:buClr>
              <a:buSzPts val="2700"/>
              <a:buNone/>
              <a:defRPr sz="2700" b="1">
                <a:solidFill>
                  <a:srgbClr val="88D2FA"/>
                </a:solidFill>
              </a:defRPr>
            </a:lvl1pPr>
            <a:lvl2pPr lvl="1" rtl="0">
              <a:spcBef>
                <a:spcPts val="560"/>
              </a:spcBef>
              <a:spcAft>
                <a:spcPts val="0"/>
              </a:spcAft>
              <a:buClr>
                <a:srgbClr val="88D2FA"/>
              </a:buClr>
              <a:buSzPts val="2700"/>
              <a:buNone/>
              <a:defRPr sz="2700" b="1">
                <a:solidFill>
                  <a:srgbClr val="88D2FA"/>
                </a:solidFill>
              </a:defRPr>
            </a:lvl2pPr>
            <a:lvl3pPr lvl="2" rtl="0">
              <a:spcBef>
                <a:spcPts val="480"/>
              </a:spcBef>
              <a:spcAft>
                <a:spcPts val="0"/>
              </a:spcAft>
              <a:buClr>
                <a:srgbClr val="88D2FA"/>
              </a:buClr>
              <a:buSzPts val="2700"/>
              <a:buNone/>
              <a:defRPr sz="2700" b="1">
                <a:solidFill>
                  <a:srgbClr val="88D2FA"/>
                </a:solidFill>
              </a:defRPr>
            </a:lvl3pPr>
            <a:lvl4pPr lvl="3" rtl="0">
              <a:spcBef>
                <a:spcPts val="400"/>
              </a:spcBef>
              <a:spcAft>
                <a:spcPts val="0"/>
              </a:spcAft>
              <a:buClr>
                <a:srgbClr val="88D2FA"/>
              </a:buClr>
              <a:buSzPts val="2700"/>
              <a:buNone/>
              <a:defRPr sz="2700" b="1">
                <a:solidFill>
                  <a:srgbClr val="88D2FA"/>
                </a:solidFill>
              </a:defRPr>
            </a:lvl4pPr>
            <a:lvl5pPr lvl="4" rtl="0">
              <a:spcBef>
                <a:spcPts val="400"/>
              </a:spcBef>
              <a:spcAft>
                <a:spcPts val="0"/>
              </a:spcAft>
              <a:buClr>
                <a:srgbClr val="88D2FA"/>
              </a:buClr>
              <a:buSzPts val="2700"/>
              <a:buNone/>
              <a:defRPr sz="2700" b="1">
                <a:solidFill>
                  <a:srgbClr val="88D2FA"/>
                </a:solidFill>
              </a:defRPr>
            </a:lvl5pPr>
            <a:lvl6pPr lvl="5" rtl="0">
              <a:spcBef>
                <a:spcPts val="400"/>
              </a:spcBef>
              <a:spcAft>
                <a:spcPts val="0"/>
              </a:spcAft>
              <a:buClr>
                <a:srgbClr val="88D2FA"/>
              </a:buClr>
              <a:buSzPts val="2700"/>
              <a:buNone/>
              <a:defRPr sz="2700" b="1">
                <a:solidFill>
                  <a:srgbClr val="88D2FA"/>
                </a:solidFill>
              </a:defRPr>
            </a:lvl6pPr>
            <a:lvl7pPr lvl="6" rtl="0">
              <a:spcBef>
                <a:spcPts val="400"/>
              </a:spcBef>
              <a:spcAft>
                <a:spcPts val="0"/>
              </a:spcAft>
              <a:buClr>
                <a:srgbClr val="88D2FA"/>
              </a:buClr>
              <a:buSzPts val="2700"/>
              <a:buNone/>
              <a:defRPr sz="2700" b="1">
                <a:solidFill>
                  <a:srgbClr val="88D2FA"/>
                </a:solidFill>
              </a:defRPr>
            </a:lvl7pPr>
            <a:lvl8pPr lvl="7" rtl="0">
              <a:spcBef>
                <a:spcPts val="400"/>
              </a:spcBef>
              <a:spcAft>
                <a:spcPts val="0"/>
              </a:spcAft>
              <a:buClr>
                <a:srgbClr val="88D2FA"/>
              </a:buClr>
              <a:buSzPts val="2700"/>
              <a:buNone/>
              <a:defRPr sz="2700" b="1">
                <a:solidFill>
                  <a:srgbClr val="88D2FA"/>
                </a:solidFill>
              </a:defRPr>
            </a:lvl8pPr>
            <a:lvl9pPr lvl="8" rtl="0">
              <a:spcBef>
                <a:spcPts val="400"/>
              </a:spcBef>
              <a:spcAft>
                <a:spcPts val="0"/>
              </a:spcAft>
              <a:buClr>
                <a:srgbClr val="88D2FA"/>
              </a:buClr>
              <a:buSzPts val="2700"/>
              <a:buNone/>
              <a:defRPr sz="2700" b="1">
                <a:solidFill>
                  <a:srgbClr val="88D2FA"/>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33558"/>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28700" y="1819725"/>
            <a:ext cx="12675900" cy="1143000"/>
          </a:xfrm>
          <a:prstGeom prst="rect">
            <a:avLst/>
          </a:prstGeom>
          <a:noFill/>
          <a:ln>
            <a:noFill/>
          </a:ln>
        </p:spPr>
        <p:txBody>
          <a:bodyPr spcFirstLastPara="1" wrap="square" lIns="0" tIns="0" rIns="0" bIns="0" anchor="ctr" anchorCtr="0">
            <a:noAutofit/>
          </a:bodyPr>
          <a:lstStyle>
            <a:lvl1pPr marR="0" lvl="0" rtl="0">
              <a:spcBef>
                <a:spcPts val="0"/>
              </a:spcBef>
              <a:spcAft>
                <a:spcPts val="0"/>
              </a:spcAft>
              <a:buClr>
                <a:schemeClr val="lt1"/>
              </a:buClr>
              <a:buSzPts val="7200"/>
              <a:buFont typeface="Josefin Sans"/>
              <a:buNone/>
              <a:defRPr sz="7200" b="1" i="0" u="none" strike="noStrike" cap="none">
                <a:solidFill>
                  <a:schemeClr val="lt1"/>
                </a:solidFill>
                <a:latin typeface="Josefin Sans"/>
                <a:ea typeface="Josefin Sans"/>
                <a:cs typeface="Josefin Sans"/>
                <a:sym typeface="Josefin Sans"/>
              </a:defRPr>
            </a:lvl1pPr>
            <a:lvl2pPr lvl="1">
              <a:spcBef>
                <a:spcPts val="0"/>
              </a:spcBef>
              <a:spcAft>
                <a:spcPts val="0"/>
              </a:spcAft>
              <a:buClr>
                <a:schemeClr val="lt1"/>
              </a:buClr>
              <a:buSzPts val="1400"/>
              <a:buFont typeface="Josefin Sans"/>
              <a:buNone/>
              <a:defRPr sz="1800">
                <a:solidFill>
                  <a:schemeClr val="lt1"/>
                </a:solidFill>
                <a:latin typeface="Josefin Sans"/>
                <a:ea typeface="Josefin Sans"/>
                <a:cs typeface="Josefin Sans"/>
                <a:sym typeface="Josefin Sans"/>
              </a:defRPr>
            </a:lvl2pPr>
            <a:lvl3pPr lvl="2">
              <a:spcBef>
                <a:spcPts val="0"/>
              </a:spcBef>
              <a:spcAft>
                <a:spcPts val="0"/>
              </a:spcAft>
              <a:buClr>
                <a:schemeClr val="lt1"/>
              </a:buClr>
              <a:buSzPts val="1400"/>
              <a:buFont typeface="Josefin Sans"/>
              <a:buNone/>
              <a:defRPr sz="1800">
                <a:solidFill>
                  <a:schemeClr val="lt1"/>
                </a:solidFill>
                <a:latin typeface="Josefin Sans"/>
                <a:ea typeface="Josefin Sans"/>
                <a:cs typeface="Josefin Sans"/>
                <a:sym typeface="Josefin Sans"/>
              </a:defRPr>
            </a:lvl3pPr>
            <a:lvl4pPr lvl="3">
              <a:spcBef>
                <a:spcPts val="0"/>
              </a:spcBef>
              <a:spcAft>
                <a:spcPts val="0"/>
              </a:spcAft>
              <a:buClr>
                <a:schemeClr val="lt1"/>
              </a:buClr>
              <a:buSzPts val="1400"/>
              <a:buFont typeface="Josefin Sans"/>
              <a:buNone/>
              <a:defRPr sz="1800">
                <a:solidFill>
                  <a:schemeClr val="lt1"/>
                </a:solidFill>
                <a:latin typeface="Josefin Sans"/>
                <a:ea typeface="Josefin Sans"/>
                <a:cs typeface="Josefin Sans"/>
                <a:sym typeface="Josefin Sans"/>
              </a:defRPr>
            </a:lvl4pPr>
            <a:lvl5pPr lvl="4">
              <a:spcBef>
                <a:spcPts val="0"/>
              </a:spcBef>
              <a:spcAft>
                <a:spcPts val="0"/>
              </a:spcAft>
              <a:buClr>
                <a:schemeClr val="lt1"/>
              </a:buClr>
              <a:buSzPts val="1400"/>
              <a:buFont typeface="Josefin Sans"/>
              <a:buNone/>
              <a:defRPr sz="1800">
                <a:solidFill>
                  <a:schemeClr val="lt1"/>
                </a:solidFill>
                <a:latin typeface="Josefin Sans"/>
                <a:ea typeface="Josefin Sans"/>
                <a:cs typeface="Josefin Sans"/>
                <a:sym typeface="Josefin Sans"/>
              </a:defRPr>
            </a:lvl5pPr>
            <a:lvl6pPr lvl="5">
              <a:spcBef>
                <a:spcPts val="0"/>
              </a:spcBef>
              <a:spcAft>
                <a:spcPts val="0"/>
              </a:spcAft>
              <a:buClr>
                <a:schemeClr val="lt1"/>
              </a:buClr>
              <a:buSzPts val="1400"/>
              <a:buFont typeface="Josefin Sans"/>
              <a:buNone/>
              <a:defRPr sz="1800">
                <a:solidFill>
                  <a:schemeClr val="lt1"/>
                </a:solidFill>
                <a:latin typeface="Josefin Sans"/>
                <a:ea typeface="Josefin Sans"/>
                <a:cs typeface="Josefin Sans"/>
                <a:sym typeface="Josefin Sans"/>
              </a:defRPr>
            </a:lvl6pPr>
            <a:lvl7pPr lvl="6">
              <a:spcBef>
                <a:spcPts val="0"/>
              </a:spcBef>
              <a:spcAft>
                <a:spcPts val="0"/>
              </a:spcAft>
              <a:buClr>
                <a:schemeClr val="lt1"/>
              </a:buClr>
              <a:buSzPts val="1400"/>
              <a:buFont typeface="Josefin Sans"/>
              <a:buNone/>
              <a:defRPr sz="1800">
                <a:solidFill>
                  <a:schemeClr val="lt1"/>
                </a:solidFill>
                <a:latin typeface="Josefin Sans"/>
                <a:ea typeface="Josefin Sans"/>
                <a:cs typeface="Josefin Sans"/>
                <a:sym typeface="Josefin Sans"/>
              </a:defRPr>
            </a:lvl7pPr>
            <a:lvl8pPr lvl="7">
              <a:spcBef>
                <a:spcPts val="0"/>
              </a:spcBef>
              <a:spcAft>
                <a:spcPts val="0"/>
              </a:spcAft>
              <a:buClr>
                <a:schemeClr val="lt1"/>
              </a:buClr>
              <a:buSzPts val="1400"/>
              <a:buFont typeface="Josefin Sans"/>
              <a:buNone/>
              <a:defRPr sz="1800">
                <a:solidFill>
                  <a:schemeClr val="lt1"/>
                </a:solidFill>
                <a:latin typeface="Josefin Sans"/>
                <a:ea typeface="Josefin Sans"/>
                <a:cs typeface="Josefin Sans"/>
                <a:sym typeface="Josefin Sans"/>
              </a:defRPr>
            </a:lvl8pPr>
            <a:lvl9pPr lvl="8">
              <a:spcBef>
                <a:spcPts val="0"/>
              </a:spcBef>
              <a:spcAft>
                <a:spcPts val="0"/>
              </a:spcAft>
              <a:buClr>
                <a:schemeClr val="lt1"/>
              </a:buClr>
              <a:buSzPts val="1400"/>
              <a:buFont typeface="Josefin Sans"/>
              <a:buNone/>
              <a:defRPr sz="1800">
                <a:solidFill>
                  <a:schemeClr val="lt1"/>
                </a:solidFill>
                <a:latin typeface="Josefin Sans"/>
                <a:ea typeface="Josefin Sans"/>
                <a:cs typeface="Josefin Sans"/>
                <a:sym typeface="Josefin Sans"/>
              </a:defRPr>
            </a:lvl9pPr>
          </a:lstStyle>
          <a:p>
            <a:endParaRPr/>
          </a:p>
        </p:txBody>
      </p:sp>
      <p:sp>
        <p:nvSpPr>
          <p:cNvPr id="7" name="Google Shape;7;p1"/>
          <p:cNvSpPr txBox="1">
            <a:spLocks noGrp="1"/>
          </p:cNvSpPr>
          <p:nvPr>
            <p:ph type="body" idx="1"/>
          </p:nvPr>
        </p:nvSpPr>
        <p:spPr>
          <a:xfrm>
            <a:off x="1028700" y="3145275"/>
            <a:ext cx="8229600" cy="4526100"/>
          </a:xfrm>
          <a:prstGeom prst="rect">
            <a:avLst/>
          </a:prstGeom>
          <a:noFill/>
          <a:ln>
            <a:noFill/>
          </a:ln>
        </p:spPr>
        <p:txBody>
          <a:bodyPr spcFirstLastPara="1" wrap="square" lIns="0" tIns="0" rIns="0" bIns="0" anchor="t" anchorCtr="0">
            <a:noAutofit/>
          </a:bodyPr>
          <a:lstStyle>
            <a:lvl1pPr marL="457200" marR="0" lvl="0" indent="-361950" algn="l" rtl="0">
              <a:spcBef>
                <a:spcPts val="640"/>
              </a:spcBef>
              <a:spcAft>
                <a:spcPts val="0"/>
              </a:spcAft>
              <a:buClr>
                <a:schemeClr val="lt1"/>
              </a:buClr>
              <a:buSzPts val="2100"/>
              <a:buFont typeface="Josefin Sans"/>
              <a:buChar char="•"/>
              <a:defRPr sz="2100" i="0" u="none" strike="noStrike" cap="none">
                <a:solidFill>
                  <a:schemeClr val="lt1"/>
                </a:solidFill>
                <a:latin typeface="Josefin Sans"/>
                <a:ea typeface="Josefin Sans"/>
                <a:cs typeface="Josefin Sans"/>
                <a:sym typeface="Josefin Sans"/>
              </a:defRPr>
            </a:lvl1pPr>
            <a:lvl2pPr marL="914400" marR="0" lvl="1" indent="-361950" algn="l" rtl="0">
              <a:spcBef>
                <a:spcPts val="560"/>
              </a:spcBef>
              <a:spcAft>
                <a:spcPts val="0"/>
              </a:spcAft>
              <a:buClr>
                <a:schemeClr val="lt1"/>
              </a:buClr>
              <a:buSzPts val="2100"/>
              <a:buFont typeface="Josefin Sans"/>
              <a:buChar char="–"/>
              <a:defRPr sz="2100" i="0" u="none" strike="noStrike" cap="none">
                <a:solidFill>
                  <a:schemeClr val="lt1"/>
                </a:solidFill>
                <a:latin typeface="Josefin Sans"/>
                <a:ea typeface="Josefin Sans"/>
                <a:cs typeface="Josefin Sans"/>
                <a:sym typeface="Josefin Sans"/>
              </a:defRPr>
            </a:lvl2pPr>
            <a:lvl3pPr marL="1371600" marR="0" lvl="2" indent="-361950" algn="l" rtl="0">
              <a:spcBef>
                <a:spcPts val="480"/>
              </a:spcBef>
              <a:spcAft>
                <a:spcPts val="0"/>
              </a:spcAft>
              <a:buClr>
                <a:schemeClr val="lt1"/>
              </a:buClr>
              <a:buSzPts val="2100"/>
              <a:buFont typeface="Josefin Sans"/>
              <a:buChar char="•"/>
              <a:defRPr sz="2100" i="0" u="none" strike="noStrike" cap="none">
                <a:solidFill>
                  <a:schemeClr val="lt1"/>
                </a:solidFill>
                <a:latin typeface="Josefin Sans"/>
                <a:ea typeface="Josefin Sans"/>
                <a:cs typeface="Josefin Sans"/>
                <a:sym typeface="Josefin Sans"/>
              </a:defRPr>
            </a:lvl3pPr>
            <a:lvl4pPr marL="1828800" marR="0" lvl="3" indent="-361950" algn="l" rtl="0">
              <a:spcBef>
                <a:spcPts val="400"/>
              </a:spcBef>
              <a:spcAft>
                <a:spcPts val="0"/>
              </a:spcAft>
              <a:buClr>
                <a:schemeClr val="lt1"/>
              </a:buClr>
              <a:buSzPts val="2100"/>
              <a:buFont typeface="Josefin Sans"/>
              <a:buChar char="–"/>
              <a:defRPr sz="2100" i="0" u="none" strike="noStrike" cap="none">
                <a:solidFill>
                  <a:schemeClr val="lt1"/>
                </a:solidFill>
                <a:latin typeface="Josefin Sans"/>
                <a:ea typeface="Josefin Sans"/>
                <a:cs typeface="Josefin Sans"/>
                <a:sym typeface="Josefin Sans"/>
              </a:defRPr>
            </a:lvl4pPr>
            <a:lvl5pPr marL="2286000" marR="0" lvl="4" indent="-361950" algn="l" rtl="0">
              <a:spcBef>
                <a:spcPts val="400"/>
              </a:spcBef>
              <a:spcAft>
                <a:spcPts val="0"/>
              </a:spcAft>
              <a:buClr>
                <a:schemeClr val="lt1"/>
              </a:buClr>
              <a:buSzPts val="2100"/>
              <a:buFont typeface="Josefin Sans"/>
              <a:buChar char="»"/>
              <a:defRPr sz="2100" i="0" u="none" strike="noStrike" cap="none">
                <a:solidFill>
                  <a:schemeClr val="lt1"/>
                </a:solidFill>
                <a:latin typeface="Josefin Sans"/>
                <a:ea typeface="Josefin Sans"/>
                <a:cs typeface="Josefin Sans"/>
                <a:sym typeface="Josefin Sans"/>
              </a:defRPr>
            </a:lvl5pPr>
            <a:lvl6pPr marL="2743200" marR="0" lvl="5" indent="-361950" algn="l" rtl="0">
              <a:spcBef>
                <a:spcPts val="400"/>
              </a:spcBef>
              <a:spcAft>
                <a:spcPts val="0"/>
              </a:spcAft>
              <a:buClr>
                <a:schemeClr val="lt1"/>
              </a:buClr>
              <a:buSzPts val="2100"/>
              <a:buFont typeface="Josefin Sans"/>
              <a:buChar char="•"/>
              <a:defRPr sz="2100" i="0" u="none" strike="noStrike" cap="none">
                <a:solidFill>
                  <a:schemeClr val="lt1"/>
                </a:solidFill>
                <a:latin typeface="Josefin Sans"/>
                <a:ea typeface="Josefin Sans"/>
                <a:cs typeface="Josefin Sans"/>
                <a:sym typeface="Josefin Sans"/>
              </a:defRPr>
            </a:lvl6pPr>
            <a:lvl7pPr marL="3200400" marR="0" lvl="6" indent="-361950" algn="l" rtl="0">
              <a:spcBef>
                <a:spcPts val="400"/>
              </a:spcBef>
              <a:spcAft>
                <a:spcPts val="0"/>
              </a:spcAft>
              <a:buClr>
                <a:schemeClr val="lt1"/>
              </a:buClr>
              <a:buSzPts val="2100"/>
              <a:buFont typeface="Josefin Sans"/>
              <a:buChar char="•"/>
              <a:defRPr sz="2100" i="0" u="none" strike="noStrike" cap="none">
                <a:solidFill>
                  <a:schemeClr val="lt1"/>
                </a:solidFill>
                <a:latin typeface="Josefin Sans"/>
                <a:ea typeface="Josefin Sans"/>
                <a:cs typeface="Josefin Sans"/>
                <a:sym typeface="Josefin Sans"/>
              </a:defRPr>
            </a:lvl7pPr>
            <a:lvl8pPr marL="3657600" marR="0" lvl="7" indent="-361950" algn="l" rtl="0">
              <a:spcBef>
                <a:spcPts val="400"/>
              </a:spcBef>
              <a:spcAft>
                <a:spcPts val="0"/>
              </a:spcAft>
              <a:buClr>
                <a:schemeClr val="lt1"/>
              </a:buClr>
              <a:buSzPts val="2100"/>
              <a:buFont typeface="Josefin Sans"/>
              <a:buChar char="•"/>
              <a:defRPr sz="2100" i="0" u="none" strike="noStrike" cap="none">
                <a:solidFill>
                  <a:schemeClr val="lt1"/>
                </a:solidFill>
                <a:latin typeface="Josefin Sans"/>
                <a:ea typeface="Josefin Sans"/>
                <a:cs typeface="Josefin Sans"/>
                <a:sym typeface="Josefin Sans"/>
              </a:defRPr>
            </a:lvl8pPr>
            <a:lvl9pPr marL="4114800" marR="0" lvl="8" indent="-361950" algn="l" rtl="0">
              <a:spcBef>
                <a:spcPts val="400"/>
              </a:spcBef>
              <a:spcAft>
                <a:spcPts val="0"/>
              </a:spcAft>
              <a:buClr>
                <a:schemeClr val="lt1"/>
              </a:buClr>
              <a:buSzPts val="2100"/>
              <a:buFont typeface="Josefin Sans"/>
              <a:buChar char="•"/>
              <a:defRPr sz="2100" i="0" u="none" strike="noStrike" cap="none">
                <a:solidFill>
                  <a:schemeClr val="lt1"/>
                </a:solidFill>
                <a:latin typeface="Josefin Sans"/>
                <a:ea typeface="Josefin Sans"/>
                <a:cs typeface="Josefin Sans"/>
                <a:sym typeface="Josefin Sans"/>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11" name="Google Shape;11;p1"/>
          <p:cNvGrpSpPr/>
          <p:nvPr/>
        </p:nvGrpSpPr>
        <p:grpSpPr>
          <a:xfrm>
            <a:off x="1028700" y="457676"/>
            <a:ext cx="16230651" cy="590074"/>
            <a:chOff x="0" y="-47625"/>
            <a:chExt cx="21640868" cy="786765"/>
          </a:xfrm>
        </p:grpSpPr>
        <p:cxnSp>
          <p:nvCxnSpPr>
            <p:cNvPr id="12" name="Google Shape;12;p1"/>
            <p:cNvCxnSpPr/>
            <p:nvPr/>
          </p:nvCxnSpPr>
          <p:spPr>
            <a:xfrm>
              <a:off x="0" y="739140"/>
              <a:ext cx="21640800" cy="0"/>
            </a:xfrm>
            <a:prstGeom prst="straightConnector1">
              <a:avLst/>
            </a:prstGeom>
            <a:noFill/>
            <a:ln w="50800" cap="flat" cmpd="sng">
              <a:solidFill>
                <a:srgbClr val="FFFFFF"/>
              </a:solidFill>
              <a:prstDash val="solid"/>
              <a:round/>
              <a:headEnd type="none" w="sm" len="sm"/>
              <a:tailEnd type="none" w="sm" len="sm"/>
            </a:ln>
          </p:spPr>
        </p:cxnSp>
        <p:sp>
          <p:nvSpPr>
            <p:cNvPr id="13" name="Google Shape;13;p1"/>
            <p:cNvSpPr txBox="1"/>
            <p:nvPr/>
          </p:nvSpPr>
          <p:spPr>
            <a:xfrm>
              <a:off x="0" y="-47625"/>
              <a:ext cx="4972500" cy="3693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800" b="0" i="0" u="none" strike="noStrike" cap="none">
                  <a:solidFill>
                    <a:srgbClr val="FFFFFF"/>
                  </a:solidFill>
                  <a:latin typeface="Josefin Sans"/>
                  <a:ea typeface="Josefin Sans"/>
                  <a:cs typeface="Josefin Sans"/>
                  <a:sym typeface="Josefin Sans"/>
                </a:rPr>
                <a:t>CANVA CORPORATION</a:t>
              </a:r>
              <a:endParaRPr/>
            </a:p>
          </p:txBody>
        </p:sp>
        <p:sp>
          <p:nvSpPr>
            <p:cNvPr id="14" name="Google Shape;14;p1"/>
            <p:cNvSpPr txBox="1"/>
            <p:nvPr/>
          </p:nvSpPr>
          <p:spPr>
            <a:xfrm>
              <a:off x="16668368" y="-47625"/>
              <a:ext cx="4972500" cy="369300"/>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FFFFFF"/>
                  </a:solidFill>
                  <a:latin typeface="Josefin Sans"/>
                  <a:ea typeface="Josefin Sans"/>
                  <a:cs typeface="Josefin Sans"/>
                  <a:sym typeface="Josefin Sans"/>
                </a:rPr>
                <a:t>04.24.24</a:t>
              </a:r>
              <a:endParaRPr/>
            </a:p>
          </p:txBody>
        </p: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3558"/>
        </a:solidFill>
        <a:effectLst/>
      </p:bgPr>
    </p:bg>
    <p:spTree>
      <p:nvGrpSpPr>
        <p:cNvPr id="1" name="Shape 256"/>
        <p:cNvGrpSpPr/>
        <p:nvPr/>
      </p:nvGrpSpPr>
      <p:grpSpPr>
        <a:xfrm>
          <a:off x="0" y="0"/>
          <a:ext cx="0" cy="0"/>
          <a:chOff x="0" y="0"/>
          <a:chExt cx="0" cy="0"/>
        </a:xfrm>
      </p:grpSpPr>
      <p:sp>
        <p:nvSpPr>
          <p:cNvPr id="5" name="Rectangle 4">
            <a:extLst>
              <a:ext uri="{FF2B5EF4-FFF2-40B4-BE49-F238E27FC236}">
                <a16:creationId xmlns:a16="http://schemas.microsoft.com/office/drawing/2014/main" id="{7C4153EB-96B4-0601-5834-08BD58C8AB83}"/>
              </a:ext>
            </a:extLst>
          </p:cNvPr>
          <p:cNvSpPr/>
          <p:nvPr/>
        </p:nvSpPr>
        <p:spPr>
          <a:xfrm>
            <a:off x="4352565" y="2342420"/>
            <a:ext cx="9582869" cy="5865301"/>
          </a:xfrm>
          <a:prstGeom prst="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Google Shape;262;p17"/>
          <p:cNvSpPr txBox="1"/>
          <p:nvPr/>
        </p:nvSpPr>
        <p:spPr>
          <a:xfrm>
            <a:off x="1028700" y="1603756"/>
            <a:ext cx="12578443"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4800" b="1" dirty="0">
                <a:solidFill>
                  <a:srgbClr val="FFFDFC"/>
                </a:solidFill>
                <a:latin typeface="Josefin Sans"/>
                <a:sym typeface="Josefin Sans"/>
              </a:rPr>
              <a:t>AMERICAN STAFFING ASSOCIATION</a:t>
            </a:r>
            <a:endParaRPr sz="4800" dirty="0"/>
          </a:p>
        </p:txBody>
      </p:sp>
      <p:sp>
        <p:nvSpPr>
          <p:cNvPr id="263" name="Google Shape;263;p17"/>
          <p:cNvSpPr txBox="1"/>
          <p:nvPr/>
        </p:nvSpPr>
        <p:spPr>
          <a:xfrm>
            <a:off x="4352565" y="8383457"/>
            <a:ext cx="12906683" cy="73866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None/>
            </a:pPr>
            <a:r>
              <a:rPr lang="en-US" sz="4800" b="1" i="0" u="none" strike="noStrike" cap="none" dirty="0">
                <a:solidFill>
                  <a:srgbClr val="FFFDFC"/>
                </a:solidFill>
                <a:latin typeface="Josefin Sans"/>
                <a:ea typeface="Josefin Sans"/>
                <a:cs typeface="Josefin Sans"/>
                <a:sym typeface="Josefin Sans"/>
              </a:rPr>
              <a:t>ECONOMIC &amp; STAFFING FORECAST</a:t>
            </a:r>
            <a:endParaRPr sz="4800" dirty="0"/>
          </a:p>
        </p:txBody>
      </p:sp>
      <p:cxnSp>
        <p:nvCxnSpPr>
          <p:cNvPr id="268" name="Google Shape;268;p17"/>
          <p:cNvCxnSpPr/>
          <p:nvPr/>
        </p:nvCxnSpPr>
        <p:spPr>
          <a:xfrm>
            <a:off x="1028700" y="9277350"/>
            <a:ext cx="16230600" cy="0"/>
          </a:xfrm>
          <a:prstGeom prst="straightConnector1">
            <a:avLst/>
          </a:prstGeom>
          <a:noFill/>
          <a:ln w="38100" cap="flat" cmpd="sng">
            <a:solidFill>
              <a:srgbClr val="FFFFFF"/>
            </a:solidFill>
            <a:prstDash val="solid"/>
            <a:round/>
            <a:headEnd type="none" w="sm" len="sm"/>
            <a:tailEnd type="none" w="sm" len="sm"/>
          </a:ln>
        </p:spPr>
      </p:cxnSp>
      <p:sp>
        <p:nvSpPr>
          <p:cNvPr id="269" name="Google Shape;269;p17"/>
          <p:cNvSpPr txBox="1"/>
          <p:nvPr/>
        </p:nvSpPr>
        <p:spPr>
          <a:xfrm>
            <a:off x="7279338" y="9571891"/>
            <a:ext cx="3729324" cy="38779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dirty="0">
                <a:solidFill>
                  <a:srgbClr val="FFFFFF"/>
                </a:solidFill>
                <a:latin typeface="Josefin Sans"/>
                <a:ea typeface="Josefin Sans"/>
                <a:cs typeface="Josefin Sans"/>
                <a:sym typeface="Josefin Sans"/>
              </a:rPr>
              <a:t>APRIL 2025</a:t>
            </a:r>
            <a:endParaRPr dirty="0"/>
          </a:p>
        </p:txBody>
      </p:sp>
      <p:sp>
        <p:nvSpPr>
          <p:cNvPr id="2" name="Rectangle 1">
            <a:extLst>
              <a:ext uri="{FF2B5EF4-FFF2-40B4-BE49-F238E27FC236}">
                <a16:creationId xmlns:a16="http://schemas.microsoft.com/office/drawing/2014/main" id="{F400876F-2A01-B882-97E4-0DA8C376FA0C}"/>
              </a:ext>
            </a:extLst>
          </p:cNvPr>
          <p:cNvSpPr/>
          <p:nvPr/>
        </p:nvSpPr>
        <p:spPr>
          <a:xfrm>
            <a:off x="1028700"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7D17CCB-D810-D96B-E607-73590B6DC3C6}"/>
              </a:ext>
            </a:extLst>
          </p:cNvPr>
          <p:cNvSpPr/>
          <p:nvPr/>
        </p:nvSpPr>
        <p:spPr>
          <a:xfrm>
            <a:off x="14107834"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371D688-DEAA-9F81-3BB9-565F8729B9FB}"/>
              </a:ext>
            </a:extLst>
          </p:cNvPr>
          <p:cNvSpPr/>
          <p:nvPr/>
        </p:nvSpPr>
        <p:spPr>
          <a:xfrm>
            <a:off x="3438165" y="7293321"/>
            <a:ext cx="1828800" cy="1828800"/>
          </a:xfrm>
          <a:prstGeom prst="rect">
            <a:avLst/>
          </a:prstGeom>
          <a:blipFill>
            <a:blip r:embed="rId4"/>
            <a:stretch>
              <a:fillRect/>
            </a:stretch>
          </a:bli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grpSp>
        <p:nvGrpSpPr>
          <p:cNvPr id="375" name="Google Shape;375;p22"/>
          <p:cNvGrpSpPr/>
          <p:nvPr/>
        </p:nvGrpSpPr>
        <p:grpSpPr>
          <a:xfrm>
            <a:off x="1928966" y="4765649"/>
            <a:ext cx="3377766" cy="4880469"/>
            <a:chOff x="0" y="-47625"/>
            <a:chExt cx="997841" cy="1441762"/>
          </a:xfrm>
        </p:grpSpPr>
        <p:sp>
          <p:nvSpPr>
            <p:cNvPr id="376" name="Google Shape;376;p22"/>
            <p:cNvSpPr/>
            <p:nvPr/>
          </p:nvSpPr>
          <p:spPr>
            <a:xfrm>
              <a:off x="0" y="0"/>
              <a:ext cx="997841" cy="1394137"/>
            </a:xfrm>
            <a:custGeom>
              <a:avLst/>
              <a:gdLst/>
              <a:ahLst/>
              <a:cxnLst/>
              <a:rect l="l" t="t" r="r" b="b"/>
              <a:pathLst>
                <a:path w="997841" h="1394137" extrusionOk="0">
                  <a:moveTo>
                    <a:pt x="0" y="0"/>
                  </a:moveTo>
                  <a:lnTo>
                    <a:pt x="997841" y="0"/>
                  </a:lnTo>
                  <a:lnTo>
                    <a:pt x="997841" y="1394137"/>
                  </a:lnTo>
                  <a:lnTo>
                    <a:pt x="0" y="1394137"/>
                  </a:lnTo>
                  <a:close/>
                </a:path>
              </a:pathLst>
            </a:custGeom>
            <a:solidFill>
              <a:srgbClr val="000000">
                <a:alpha val="0"/>
              </a:srgbClr>
            </a:solidFill>
            <a:ln w="38100" cap="sq" cmpd="sng">
              <a:solidFill>
                <a:srgbClr val="FFFFFF"/>
              </a:solidFill>
              <a:prstDash val="solid"/>
              <a:miter lim="8000"/>
              <a:headEnd type="none" w="sm" len="sm"/>
              <a:tailEnd type="none" w="sm" len="sm"/>
            </a:ln>
          </p:spPr>
          <p:txBody>
            <a:bodyPr/>
            <a:lstStyle/>
            <a:p>
              <a:endParaRPr lang="en-US"/>
            </a:p>
          </p:txBody>
        </p:sp>
        <p:sp>
          <p:nvSpPr>
            <p:cNvPr id="377" name="Google Shape;377;p22"/>
            <p:cNvSpPr txBox="1"/>
            <p:nvPr/>
          </p:nvSpPr>
          <p:spPr>
            <a:xfrm>
              <a:off x="0" y="-47625"/>
              <a:ext cx="997841" cy="1441762"/>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83" name="Google Shape;383;p22"/>
          <p:cNvGrpSpPr/>
          <p:nvPr/>
        </p:nvGrpSpPr>
        <p:grpSpPr>
          <a:xfrm>
            <a:off x="5614317" y="4765649"/>
            <a:ext cx="3377766" cy="4880469"/>
            <a:chOff x="0" y="-47625"/>
            <a:chExt cx="997841" cy="1441762"/>
          </a:xfrm>
        </p:grpSpPr>
        <p:sp>
          <p:nvSpPr>
            <p:cNvPr id="384" name="Google Shape;384;p22"/>
            <p:cNvSpPr/>
            <p:nvPr/>
          </p:nvSpPr>
          <p:spPr>
            <a:xfrm>
              <a:off x="0" y="0"/>
              <a:ext cx="997841" cy="1394137"/>
            </a:xfrm>
            <a:custGeom>
              <a:avLst/>
              <a:gdLst/>
              <a:ahLst/>
              <a:cxnLst/>
              <a:rect l="l" t="t" r="r" b="b"/>
              <a:pathLst>
                <a:path w="997841" h="1394137" extrusionOk="0">
                  <a:moveTo>
                    <a:pt x="0" y="0"/>
                  </a:moveTo>
                  <a:lnTo>
                    <a:pt x="997841" y="0"/>
                  </a:lnTo>
                  <a:lnTo>
                    <a:pt x="997841" y="1394137"/>
                  </a:lnTo>
                  <a:lnTo>
                    <a:pt x="0" y="1394137"/>
                  </a:lnTo>
                  <a:close/>
                </a:path>
              </a:pathLst>
            </a:custGeom>
            <a:solidFill>
              <a:srgbClr val="000000">
                <a:alpha val="0"/>
              </a:srgbClr>
            </a:solidFill>
            <a:ln w="38100" cap="sq" cmpd="sng">
              <a:solidFill>
                <a:srgbClr val="FFFFFF"/>
              </a:solidFill>
              <a:prstDash val="solid"/>
              <a:miter lim="8000"/>
              <a:headEnd type="none" w="sm" len="sm"/>
              <a:tailEnd type="none" w="sm" len="sm"/>
            </a:ln>
          </p:spPr>
          <p:txBody>
            <a:bodyPr/>
            <a:lstStyle/>
            <a:p>
              <a:endParaRPr lang="en-US"/>
            </a:p>
          </p:txBody>
        </p:sp>
        <p:sp>
          <p:nvSpPr>
            <p:cNvPr id="385" name="Google Shape;385;p22"/>
            <p:cNvSpPr txBox="1"/>
            <p:nvPr/>
          </p:nvSpPr>
          <p:spPr>
            <a:xfrm>
              <a:off x="0" y="-47625"/>
              <a:ext cx="997841" cy="1441762"/>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86" name="Google Shape;386;p22"/>
          <p:cNvGrpSpPr/>
          <p:nvPr/>
        </p:nvGrpSpPr>
        <p:grpSpPr>
          <a:xfrm>
            <a:off x="9297792" y="4765649"/>
            <a:ext cx="3377766" cy="4880469"/>
            <a:chOff x="0" y="-47625"/>
            <a:chExt cx="997841" cy="1441762"/>
          </a:xfrm>
        </p:grpSpPr>
        <p:sp>
          <p:nvSpPr>
            <p:cNvPr id="387" name="Google Shape;387;p22"/>
            <p:cNvSpPr/>
            <p:nvPr/>
          </p:nvSpPr>
          <p:spPr>
            <a:xfrm>
              <a:off x="0" y="0"/>
              <a:ext cx="997841" cy="1394137"/>
            </a:xfrm>
            <a:custGeom>
              <a:avLst/>
              <a:gdLst/>
              <a:ahLst/>
              <a:cxnLst/>
              <a:rect l="l" t="t" r="r" b="b"/>
              <a:pathLst>
                <a:path w="997841" h="1394137" extrusionOk="0">
                  <a:moveTo>
                    <a:pt x="0" y="0"/>
                  </a:moveTo>
                  <a:lnTo>
                    <a:pt x="997841" y="0"/>
                  </a:lnTo>
                  <a:lnTo>
                    <a:pt x="997841" y="1394137"/>
                  </a:lnTo>
                  <a:lnTo>
                    <a:pt x="0" y="1394137"/>
                  </a:lnTo>
                  <a:close/>
                </a:path>
              </a:pathLst>
            </a:custGeom>
            <a:solidFill>
              <a:srgbClr val="000000">
                <a:alpha val="0"/>
              </a:srgbClr>
            </a:solidFill>
            <a:ln w="38100" cap="sq" cmpd="sng">
              <a:solidFill>
                <a:srgbClr val="FFFFFF"/>
              </a:solidFill>
              <a:prstDash val="solid"/>
              <a:miter lim="8000"/>
              <a:headEnd type="none" w="sm" len="sm"/>
              <a:tailEnd type="none" w="sm" len="sm"/>
            </a:ln>
          </p:spPr>
          <p:txBody>
            <a:bodyPr/>
            <a:lstStyle/>
            <a:p>
              <a:endParaRPr lang="en-US"/>
            </a:p>
          </p:txBody>
        </p:sp>
        <p:sp>
          <p:nvSpPr>
            <p:cNvPr id="388" name="Google Shape;388;p22"/>
            <p:cNvSpPr txBox="1"/>
            <p:nvPr/>
          </p:nvSpPr>
          <p:spPr>
            <a:xfrm>
              <a:off x="0" y="-47625"/>
              <a:ext cx="997841" cy="1441762"/>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89" name="Google Shape;389;p22"/>
          <p:cNvGrpSpPr/>
          <p:nvPr/>
        </p:nvGrpSpPr>
        <p:grpSpPr>
          <a:xfrm>
            <a:off x="12981268" y="4765649"/>
            <a:ext cx="3377766" cy="4880469"/>
            <a:chOff x="0" y="-47625"/>
            <a:chExt cx="997841" cy="1441762"/>
          </a:xfrm>
        </p:grpSpPr>
        <p:sp>
          <p:nvSpPr>
            <p:cNvPr id="390" name="Google Shape;390;p22"/>
            <p:cNvSpPr/>
            <p:nvPr/>
          </p:nvSpPr>
          <p:spPr>
            <a:xfrm>
              <a:off x="0" y="0"/>
              <a:ext cx="997841" cy="1394137"/>
            </a:xfrm>
            <a:custGeom>
              <a:avLst/>
              <a:gdLst/>
              <a:ahLst/>
              <a:cxnLst/>
              <a:rect l="l" t="t" r="r" b="b"/>
              <a:pathLst>
                <a:path w="997841" h="1394137" extrusionOk="0">
                  <a:moveTo>
                    <a:pt x="0" y="0"/>
                  </a:moveTo>
                  <a:lnTo>
                    <a:pt x="997841" y="0"/>
                  </a:lnTo>
                  <a:lnTo>
                    <a:pt x="997841" y="1394137"/>
                  </a:lnTo>
                  <a:lnTo>
                    <a:pt x="0" y="1394137"/>
                  </a:lnTo>
                  <a:close/>
                </a:path>
              </a:pathLst>
            </a:custGeom>
            <a:solidFill>
              <a:srgbClr val="000000">
                <a:alpha val="0"/>
              </a:srgbClr>
            </a:solidFill>
            <a:ln w="38100" cap="sq" cmpd="sng">
              <a:solidFill>
                <a:srgbClr val="FFFFFF"/>
              </a:solidFill>
              <a:prstDash val="solid"/>
              <a:miter lim="8000"/>
              <a:headEnd type="none" w="sm" len="sm"/>
              <a:tailEnd type="none" w="sm" len="sm"/>
            </a:ln>
          </p:spPr>
          <p:txBody>
            <a:bodyPr/>
            <a:lstStyle/>
            <a:p>
              <a:endParaRPr lang="en-US"/>
            </a:p>
          </p:txBody>
        </p:sp>
        <p:sp>
          <p:nvSpPr>
            <p:cNvPr id="391" name="Google Shape;391;p22"/>
            <p:cNvSpPr txBox="1"/>
            <p:nvPr/>
          </p:nvSpPr>
          <p:spPr>
            <a:xfrm>
              <a:off x="0" y="-47625"/>
              <a:ext cx="997841" cy="1441762"/>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05" name="Google Shape;405;p22"/>
          <p:cNvSpPr txBox="1"/>
          <p:nvPr/>
        </p:nvSpPr>
        <p:spPr>
          <a:xfrm>
            <a:off x="2115734" y="5756021"/>
            <a:ext cx="3004231" cy="51706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2800" b="1" dirty="0">
                <a:solidFill>
                  <a:srgbClr val="FFFDFC"/>
                </a:solidFill>
                <a:latin typeface="Josefin Sans"/>
                <a:sym typeface="Josefin Sans"/>
              </a:rPr>
              <a:t>GDP</a:t>
            </a:r>
            <a:endParaRPr sz="2800" dirty="0"/>
          </a:p>
        </p:txBody>
      </p:sp>
      <p:sp>
        <p:nvSpPr>
          <p:cNvPr id="406" name="Google Shape;406;p22"/>
          <p:cNvSpPr txBox="1"/>
          <p:nvPr/>
        </p:nvSpPr>
        <p:spPr>
          <a:xfrm>
            <a:off x="5799516" y="5756021"/>
            <a:ext cx="3004231" cy="51706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2800" b="1" dirty="0">
                <a:solidFill>
                  <a:srgbClr val="FFFDFC"/>
                </a:solidFill>
                <a:latin typeface="Josefin Sans"/>
                <a:sym typeface="Josefin Sans"/>
              </a:rPr>
              <a:t>INFLATION</a:t>
            </a:r>
            <a:endParaRPr lang="en-US" sz="2800" dirty="0"/>
          </a:p>
        </p:txBody>
      </p:sp>
      <p:sp>
        <p:nvSpPr>
          <p:cNvPr id="407" name="Google Shape;407;p22"/>
          <p:cNvSpPr txBox="1"/>
          <p:nvPr/>
        </p:nvSpPr>
        <p:spPr>
          <a:xfrm>
            <a:off x="9484560" y="5756021"/>
            <a:ext cx="3004231" cy="51706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2800" b="1" i="0" u="none" strike="noStrike" cap="none" dirty="0">
                <a:solidFill>
                  <a:srgbClr val="FFFDFC"/>
                </a:solidFill>
                <a:latin typeface="Josefin Sans"/>
                <a:ea typeface="Josefin Sans"/>
                <a:cs typeface="Josefin Sans"/>
                <a:sym typeface="Josefin Sans"/>
              </a:rPr>
              <a:t>LABOR MARKET</a:t>
            </a:r>
            <a:endParaRPr lang="en-US" sz="2800" dirty="0"/>
          </a:p>
        </p:txBody>
      </p:sp>
      <p:sp>
        <p:nvSpPr>
          <p:cNvPr id="408" name="Google Shape;408;p22"/>
          <p:cNvSpPr txBox="1"/>
          <p:nvPr/>
        </p:nvSpPr>
        <p:spPr>
          <a:xfrm>
            <a:off x="13168035" y="5756021"/>
            <a:ext cx="3004231" cy="51706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2800" b="1" i="0" u="none" strike="noStrike" cap="none" dirty="0">
                <a:solidFill>
                  <a:srgbClr val="FFFDFC"/>
                </a:solidFill>
                <a:latin typeface="Josefin Sans"/>
                <a:ea typeface="Josefin Sans"/>
                <a:cs typeface="Josefin Sans"/>
                <a:sym typeface="Josefin Sans"/>
              </a:rPr>
              <a:t>STAFFING</a:t>
            </a:r>
            <a:endParaRPr sz="2800" dirty="0"/>
          </a:p>
        </p:txBody>
      </p:sp>
      <p:sp>
        <p:nvSpPr>
          <p:cNvPr id="410" name="Google Shape;410;p22"/>
          <p:cNvSpPr txBox="1"/>
          <p:nvPr/>
        </p:nvSpPr>
        <p:spPr>
          <a:xfrm>
            <a:off x="1691887" y="1868152"/>
            <a:ext cx="9169359" cy="110799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6000" b="1" dirty="0">
                <a:solidFill>
                  <a:srgbClr val="FFFDFC"/>
                </a:solidFill>
                <a:latin typeface="Josefin Sans"/>
                <a:sym typeface="Josefin Sans"/>
              </a:rPr>
              <a:t>EXECUTIVE SUMMARY</a:t>
            </a:r>
            <a:endParaRPr sz="6000" dirty="0"/>
          </a:p>
        </p:txBody>
      </p:sp>
      <p:sp>
        <p:nvSpPr>
          <p:cNvPr id="411" name="Google Shape;411;p22"/>
          <p:cNvSpPr txBox="1"/>
          <p:nvPr/>
        </p:nvSpPr>
        <p:spPr>
          <a:xfrm>
            <a:off x="2360640" y="6602571"/>
            <a:ext cx="2514418" cy="1800493"/>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1800" b="0" i="0" u="none" strike="noStrike" cap="none" dirty="0">
                <a:solidFill>
                  <a:srgbClr val="FFFFFF"/>
                </a:solidFill>
                <a:latin typeface="Josefin Sans"/>
                <a:ea typeface="Josefin Sans"/>
                <a:cs typeface="Josefin Sans"/>
                <a:sym typeface="Josefin Sans"/>
              </a:rPr>
              <a:t>GDP is expected to grow by 1.3 percent in 2025Q2. Annual growth is expected to trend at 1.6 percent.</a:t>
            </a:r>
            <a:endParaRPr sz="1800" dirty="0"/>
          </a:p>
        </p:txBody>
      </p:sp>
      <p:sp>
        <p:nvSpPr>
          <p:cNvPr id="412" name="Google Shape;412;p22"/>
          <p:cNvSpPr txBox="1"/>
          <p:nvPr/>
        </p:nvSpPr>
        <p:spPr>
          <a:xfrm>
            <a:off x="6045991" y="6602571"/>
            <a:ext cx="2514418" cy="2160591"/>
          </a:xfrm>
          <a:prstGeom prst="rect">
            <a:avLst/>
          </a:prstGeom>
          <a:noFill/>
          <a:ln>
            <a:noFill/>
          </a:ln>
        </p:spPr>
        <p:txBody>
          <a:bodyPr spcFirstLastPara="1" wrap="square" lIns="0" tIns="0" rIns="0" bIns="0" anchor="t" anchorCtr="0">
            <a:spAutoFit/>
          </a:bodyPr>
          <a:lstStyle/>
          <a:p>
            <a:pPr algn="ctr">
              <a:lnSpc>
                <a:spcPct val="130000"/>
              </a:lnSpc>
            </a:pPr>
            <a:r>
              <a:rPr lang="en-US" sz="1800" dirty="0">
                <a:solidFill>
                  <a:srgbClr val="FFFFFF"/>
                </a:solidFill>
                <a:latin typeface="Josefin Sans" pitchFamily="2" charset="0"/>
                <a:sym typeface="Josefin Sans"/>
              </a:rPr>
              <a:t>Core CPI is expected to rise to 3.5 percent year-over-year in 2025Q2. Core PCE is expected to rise to 3.6 percent year-over-year in 2025Q2. </a:t>
            </a:r>
            <a:endParaRPr lang="en-US" sz="1800" dirty="0">
              <a:latin typeface="Josefin Sans" pitchFamily="2" charset="0"/>
            </a:endParaRPr>
          </a:p>
        </p:txBody>
      </p:sp>
      <p:sp>
        <p:nvSpPr>
          <p:cNvPr id="413" name="Google Shape;413;p22"/>
          <p:cNvSpPr txBox="1"/>
          <p:nvPr/>
        </p:nvSpPr>
        <p:spPr>
          <a:xfrm>
            <a:off x="9729466" y="6602571"/>
            <a:ext cx="2514418" cy="144039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1800" dirty="0">
                <a:solidFill>
                  <a:srgbClr val="FFFFFF"/>
                </a:solidFill>
                <a:latin typeface="Josefin Sans"/>
                <a:ea typeface="Josefin Sans"/>
                <a:cs typeface="Josefin Sans"/>
                <a:sym typeface="Josefin Sans"/>
              </a:rPr>
              <a:t>The Unemployment Rate</a:t>
            </a:r>
            <a:r>
              <a:rPr lang="en-US" sz="1800" b="0" i="0" u="none" strike="noStrike" cap="none" dirty="0">
                <a:solidFill>
                  <a:srgbClr val="FFFFFF"/>
                </a:solidFill>
                <a:latin typeface="Josefin Sans"/>
                <a:ea typeface="Josefin Sans"/>
                <a:cs typeface="Josefin Sans"/>
                <a:sym typeface="Josefin Sans"/>
              </a:rPr>
              <a:t> is expected to increase to 4.4 percent in 2025Q2.</a:t>
            </a:r>
            <a:endParaRPr lang="en-US" sz="1800" dirty="0"/>
          </a:p>
        </p:txBody>
      </p:sp>
      <p:sp>
        <p:nvSpPr>
          <p:cNvPr id="414" name="Google Shape;414;p22"/>
          <p:cNvSpPr txBox="1"/>
          <p:nvPr/>
        </p:nvSpPr>
        <p:spPr>
          <a:xfrm>
            <a:off x="13418508" y="6602571"/>
            <a:ext cx="2514418" cy="1800493"/>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1800" b="0" i="0" u="none" strike="noStrike" cap="none" dirty="0">
                <a:solidFill>
                  <a:srgbClr val="FFFFFF"/>
                </a:solidFill>
                <a:latin typeface="Josefin Sans"/>
                <a:ea typeface="Josefin Sans"/>
                <a:cs typeface="Josefin Sans"/>
                <a:sym typeface="Josefin Sans"/>
              </a:rPr>
              <a:t>Staffing Employment is expected to decline by 6 percent in 2025Q2, up from </a:t>
            </a:r>
            <a:r>
              <a:rPr lang="en-US" sz="1800" dirty="0">
                <a:solidFill>
                  <a:srgbClr val="FFFFFF"/>
                </a:solidFill>
                <a:latin typeface="Josefin Sans"/>
                <a:ea typeface="Josefin Sans"/>
                <a:cs typeface="Josefin Sans"/>
                <a:sym typeface="Josefin Sans"/>
              </a:rPr>
              <a:t>5.4</a:t>
            </a:r>
            <a:r>
              <a:rPr lang="en-US" sz="1800" b="0" i="0" u="none" strike="noStrike" cap="none" dirty="0">
                <a:solidFill>
                  <a:srgbClr val="FFFFFF"/>
                </a:solidFill>
                <a:latin typeface="Josefin Sans"/>
                <a:ea typeface="Josefin Sans"/>
                <a:cs typeface="Josefin Sans"/>
                <a:sym typeface="Josefin Sans"/>
              </a:rPr>
              <a:t> percent in 2025Q1.</a:t>
            </a:r>
            <a:endParaRPr lang="en-US" sz="1800" dirty="0"/>
          </a:p>
        </p:txBody>
      </p:sp>
      <p:sp>
        <p:nvSpPr>
          <p:cNvPr id="418" name="Google Shape;418;p22"/>
          <p:cNvSpPr txBox="1"/>
          <p:nvPr/>
        </p:nvSpPr>
        <p:spPr>
          <a:xfrm>
            <a:off x="11153072" y="1358662"/>
            <a:ext cx="5443041" cy="1920526"/>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1600" b="0" i="0" u="none" strike="noStrike" cap="none" dirty="0">
                <a:solidFill>
                  <a:srgbClr val="FFFFFF"/>
                </a:solidFill>
                <a:latin typeface="Josefin Sans"/>
                <a:ea typeface="Josefin Sans"/>
                <a:cs typeface="Josefin Sans"/>
                <a:sym typeface="Josefin Sans"/>
              </a:rPr>
              <a:t>“A gradual uptick in price growth coupled with some deceleration in labor churn portends mild disruption to an otherwise promising trajectory for staffing demand.</a:t>
            </a:r>
            <a:endParaRPr lang="en-US" sz="1600" dirty="0">
              <a:solidFill>
                <a:srgbClr val="FFFFFF"/>
              </a:solidFill>
              <a:latin typeface="Josefin Sans"/>
              <a:ea typeface="Josefin Sans"/>
              <a:cs typeface="Josefin Sans"/>
              <a:sym typeface="Josefin Sans"/>
            </a:endParaRPr>
          </a:p>
          <a:p>
            <a:pPr marL="0" marR="0" lvl="0" indent="0" algn="ctr" rtl="0">
              <a:lnSpc>
                <a:spcPct val="130000"/>
              </a:lnSpc>
              <a:spcBef>
                <a:spcPts val="0"/>
              </a:spcBef>
              <a:spcAft>
                <a:spcPts val="0"/>
              </a:spcAft>
              <a:buNone/>
            </a:pPr>
            <a:r>
              <a:rPr lang="en-US" sz="1600" dirty="0">
                <a:solidFill>
                  <a:srgbClr val="FFFFFF"/>
                </a:solidFill>
                <a:latin typeface="Josefin Sans"/>
                <a:ea typeface="Josefin Sans"/>
                <a:cs typeface="Josefin Sans"/>
                <a:sym typeface="Josefin Sans"/>
              </a:rPr>
              <a:t> </a:t>
            </a:r>
            <a:endParaRPr lang="en-US" sz="1600" dirty="0">
              <a:solidFill>
                <a:srgbClr val="FFFFFF"/>
              </a:solidFill>
              <a:latin typeface="Josefin Sans"/>
              <a:sym typeface="Josefin Sans"/>
            </a:endParaRPr>
          </a:p>
          <a:p>
            <a:pPr marL="0" marR="0" lvl="0" indent="0" algn="ctr" rtl="0">
              <a:lnSpc>
                <a:spcPct val="130000"/>
              </a:lnSpc>
              <a:spcBef>
                <a:spcPts val="0"/>
              </a:spcBef>
              <a:spcAft>
                <a:spcPts val="0"/>
              </a:spcAft>
              <a:buNone/>
            </a:pPr>
            <a:r>
              <a:rPr lang="en-US" sz="1600" dirty="0">
                <a:solidFill>
                  <a:srgbClr val="FFFFFF"/>
                </a:solidFill>
                <a:latin typeface="Josefin Sans"/>
                <a:sym typeface="Josefin Sans"/>
              </a:rPr>
              <a:t>Noah Yosif</a:t>
            </a:r>
          </a:p>
          <a:p>
            <a:pPr marL="0" marR="0" lvl="0" indent="0" algn="ctr" rtl="0">
              <a:lnSpc>
                <a:spcPct val="130000"/>
              </a:lnSpc>
              <a:spcBef>
                <a:spcPts val="0"/>
              </a:spcBef>
              <a:spcAft>
                <a:spcPts val="0"/>
              </a:spcAft>
              <a:buNone/>
            </a:pPr>
            <a:r>
              <a:rPr lang="en-US" sz="1600" dirty="0">
                <a:solidFill>
                  <a:srgbClr val="FFFFFF"/>
                </a:solidFill>
                <a:latin typeface="Josefin Sans"/>
                <a:sym typeface="Josefin Sans"/>
              </a:rPr>
              <a:t>Chief Economist, American Staffing Association</a:t>
            </a:r>
            <a:endParaRPr sz="1600" dirty="0"/>
          </a:p>
        </p:txBody>
      </p:sp>
      <p:sp>
        <p:nvSpPr>
          <p:cNvPr id="2" name="Rectangle 1">
            <a:extLst>
              <a:ext uri="{FF2B5EF4-FFF2-40B4-BE49-F238E27FC236}">
                <a16:creationId xmlns:a16="http://schemas.microsoft.com/office/drawing/2014/main" id="{FB380F1A-8B94-6079-D1BA-45EEA18FCA0E}"/>
              </a:ext>
            </a:extLst>
          </p:cNvPr>
          <p:cNvSpPr/>
          <p:nvPr/>
        </p:nvSpPr>
        <p:spPr>
          <a:xfrm>
            <a:off x="2659776" y="3846614"/>
            <a:ext cx="1828800" cy="1828800"/>
          </a:xfrm>
          <a:prstGeom prst="rect">
            <a:avLst/>
          </a:prstGeom>
          <a:blipFill>
            <a:blip r:embed="rId3"/>
            <a:stretch>
              <a:fillRect/>
            </a:stretch>
          </a:blipFill>
          <a:ln>
            <a:solidFill>
              <a:srgbClr val="0335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3870B8E-54D9-2173-CF66-704631EFB5C3}"/>
              </a:ext>
            </a:extLst>
          </p:cNvPr>
          <p:cNvSpPr/>
          <p:nvPr/>
        </p:nvSpPr>
        <p:spPr>
          <a:xfrm>
            <a:off x="13755750" y="3846614"/>
            <a:ext cx="1828800" cy="1828800"/>
          </a:xfrm>
          <a:prstGeom prst="rect">
            <a:avLst/>
          </a:prstGeom>
          <a:blipFill>
            <a:blip r:embed="rId4"/>
            <a:stretch>
              <a:fillRect/>
            </a:stretch>
          </a:blipFill>
          <a:ln>
            <a:solidFill>
              <a:srgbClr val="0335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CF0C0E6-ADBC-5B0F-1818-B597B023BBEE}"/>
              </a:ext>
            </a:extLst>
          </p:cNvPr>
          <p:cNvSpPr/>
          <p:nvPr/>
        </p:nvSpPr>
        <p:spPr>
          <a:xfrm>
            <a:off x="10070399" y="3846614"/>
            <a:ext cx="1828800" cy="1828800"/>
          </a:xfrm>
          <a:prstGeom prst="rect">
            <a:avLst/>
          </a:prstGeom>
          <a:blipFill>
            <a:blip r:embed="rId5"/>
            <a:stretch>
              <a:fillRect/>
            </a:stretch>
          </a:blipFill>
          <a:ln>
            <a:solidFill>
              <a:srgbClr val="0335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DF09F4-A954-9860-51A2-55EEDDF69C8C}"/>
              </a:ext>
            </a:extLst>
          </p:cNvPr>
          <p:cNvSpPr/>
          <p:nvPr/>
        </p:nvSpPr>
        <p:spPr>
          <a:xfrm>
            <a:off x="6385048" y="3846614"/>
            <a:ext cx="1828800" cy="1828800"/>
          </a:xfrm>
          <a:prstGeom prst="rect">
            <a:avLst/>
          </a:prstGeom>
          <a:blipFill>
            <a:blip r:embed="rId6"/>
            <a:stretch>
              <a:fillRect/>
            </a:stretch>
          </a:blipFill>
          <a:ln>
            <a:solidFill>
              <a:srgbClr val="0335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CDA95DC-C667-48FB-678C-1371725AE654}"/>
              </a:ext>
            </a:extLst>
          </p:cNvPr>
          <p:cNvSpPr/>
          <p:nvPr/>
        </p:nvSpPr>
        <p:spPr>
          <a:xfrm>
            <a:off x="1028700"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CD53D79-DDCF-05F7-65AD-148B2BDAD6D3}"/>
              </a:ext>
            </a:extLst>
          </p:cNvPr>
          <p:cNvSpPr/>
          <p:nvPr/>
        </p:nvSpPr>
        <p:spPr>
          <a:xfrm>
            <a:off x="14107834"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1038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33558"/>
        </a:solidFill>
        <a:effectLst/>
      </p:bgPr>
    </p:bg>
    <p:spTree>
      <p:nvGrpSpPr>
        <p:cNvPr id="1" name="Shape 523"/>
        <p:cNvGrpSpPr/>
        <p:nvPr/>
      </p:nvGrpSpPr>
      <p:grpSpPr>
        <a:xfrm>
          <a:off x="0" y="0"/>
          <a:ext cx="0" cy="0"/>
          <a:chOff x="0" y="0"/>
          <a:chExt cx="0" cy="0"/>
        </a:xfrm>
      </p:grpSpPr>
      <p:sp>
        <p:nvSpPr>
          <p:cNvPr id="529" name="Google Shape;529;p26"/>
          <p:cNvSpPr txBox="1"/>
          <p:nvPr/>
        </p:nvSpPr>
        <p:spPr>
          <a:xfrm>
            <a:off x="9974511" y="3325627"/>
            <a:ext cx="7284788" cy="1107996"/>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000" b="1" dirty="0">
                <a:solidFill>
                  <a:srgbClr val="FFFDFC"/>
                </a:solidFill>
                <a:latin typeface="Josefin Sans"/>
                <a:ea typeface="Josefin Sans"/>
                <a:cs typeface="Josefin Sans"/>
                <a:sym typeface="Josefin Sans"/>
              </a:rPr>
              <a:t>G</a:t>
            </a:r>
            <a:r>
              <a:rPr lang="en-US" sz="6000" b="1" i="0" u="none" strike="noStrike" cap="none" dirty="0">
                <a:solidFill>
                  <a:srgbClr val="FFFDFC"/>
                </a:solidFill>
                <a:latin typeface="Josefin Sans"/>
                <a:ea typeface="Josefin Sans"/>
                <a:cs typeface="Josefin Sans"/>
                <a:sym typeface="Josefin Sans"/>
              </a:rPr>
              <a:t>DP</a:t>
            </a:r>
            <a:endParaRPr sz="6000" dirty="0"/>
          </a:p>
        </p:txBody>
      </p:sp>
      <p:sp>
        <p:nvSpPr>
          <p:cNvPr id="531" name="Google Shape;531;p26"/>
          <p:cNvSpPr txBox="1"/>
          <p:nvPr/>
        </p:nvSpPr>
        <p:spPr>
          <a:xfrm>
            <a:off x="9974512" y="4433624"/>
            <a:ext cx="7284787" cy="3360920"/>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2100" dirty="0">
                <a:solidFill>
                  <a:srgbClr val="FFFFFF"/>
                </a:solidFill>
                <a:latin typeface="Josefin Sans"/>
                <a:sym typeface="Josefin Sans"/>
              </a:rPr>
              <a:t>We project GDP to rise to </a:t>
            </a:r>
            <a:r>
              <a:rPr lang="en-US" sz="2100" b="1" u="sng" dirty="0">
                <a:solidFill>
                  <a:srgbClr val="00FFFF"/>
                </a:solidFill>
                <a:latin typeface="Josefin Sans"/>
                <a:sym typeface="Josefin Sans"/>
              </a:rPr>
              <a:t>1.3 percent</a:t>
            </a:r>
            <a:r>
              <a:rPr lang="en-US" sz="2100" dirty="0">
                <a:solidFill>
                  <a:srgbClr val="FFFFFF"/>
                </a:solidFill>
                <a:latin typeface="Josefin Sans"/>
                <a:sym typeface="Josefin Sans"/>
              </a:rPr>
              <a:t> in 2025Q2 as consumers adjust to the initial shock from tariffs. Healthy levels of labor market activity will enable consumers to remain resilient despite rising inflation and tightening economic conditions. Policy-related tailwinds including tax reform as well as long-term trade deals are expected to further augment economic activity through increased business investment as well as net exports.</a:t>
            </a:r>
            <a:endParaRPr dirty="0"/>
          </a:p>
        </p:txBody>
      </p:sp>
      <p:sp>
        <p:nvSpPr>
          <p:cNvPr id="4" name="Rectangle 3">
            <a:extLst>
              <a:ext uri="{FF2B5EF4-FFF2-40B4-BE49-F238E27FC236}">
                <a16:creationId xmlns:a16="http://schemas.microsoft.com/office/drawing/2014/main" id="{E623FF7A-398E-6409-4134-CE9D210F5CCC}"/>
              </a:ext>
            </a:extLst>
          </p:cNvPr>
          <p:cNvSpPr/>
          <p:nvPr/>
        </p:nvSpPr>
        <p:spPr>
          <a:xfrm>
            <a:off x="9517312" y="1281969"/>
            <a:ext cx="457200" cy="8490852"/>
          </a:xfrm>
          <a:prstGeom prst="rect">
            <a:avLst/>
          </a:prstGeom>
          <a:solidFill>
            <a:srgbClr val="033558"/>
          </a:solidFill>
          <a:ln>
            <a:solidFill>
              <a:srgbClr val="0335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77047B9-B88A-F635-C867-4F7555573E85}"/>
              </a:ext>
            </a:extLst>
          </p:cNvPr>
          <p:cNvSpPr/>
          <p:nvPr/>
        </p:nvSpPr>
        <p:spPr>
          <a:xfrm>
            <a:off x="1028700"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AA5188-AD32-64B1-24F2-9068C2BB0D7F}"/>
              </a:ext>
            </a:extLst>
          </p:cNvPr>
          <p:cNvSpPr/>
          <p:nvPr/>
        </p:nvSpPr>
        <p:spPr>
          <a:xfrm>
            <a:off x="14107834"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hart 7">
            <a:extLst>
              <a:ext uri="{FF2B5EF4-FFF2-40B4-BE49-F238E27FC236}">
                <a16:creationId xmlns:a16="http://schemas.microsoft.com/office/drawing/2014/main" id="{9F39DC88-AAF9-A1FB-3FDF-D9E56BB034E1}"/>
              </a:ext>
            </a:extLst>
          </p:cNvPr>
          <p:cNvGraphicFramePr>
            <a:graphicFrameLocks noGrp="1"/>
          </p:cNvGraphicFramePr>
          <p:nvPr>
            <p:extLst>
              <p:ext uri="{D42A27DB-BD31-4B8C-83A1-F6EECF244321}">
                <p14:modId xmlns:p14="http://schemas.microsoft.com/office/powerpoint/2010/main" val="914441829"/>
              </p:ext>
            </p:extLst>
          </p:nvPr>
        </p:nvGraphicFramePr>
        <p:xfrm>
          <a:off x="1028701" y="1281969"/>
          <a:ext cx="8488610" cy="628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9" name="Google Shape;529;p26"/>
          <p:cNvSpPr txBox="1"/>
          <p:nvPr/>
        </p:nvSpPr>
        <p:spPr>
          <a:xfrm>
            <a:off x="1028700" y="3325626"/>
            <a:ext cx="7284790" cy="1107996"/>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000" b="1" dirty="0">
                <a:solidFill>
                  <a:srgbClr val="FFFDFC"/>
                </a:solidFill>
                <a:latin typeface="Josefin Sans"/>
                <a:ea typeface="Josefin Sans"/>
                <a:cs typeface="Josefin Sans"/>
                <a:sym typeface="Josefin Sans"/>
              </a:rPr>
              <a:t>INFLATION</a:t>
            </a:r>
            <a:endParaRPr lang="en-US" sz="6000" dirty="0"/>
          </a:p>
        </p:txBody>
      </p:sp>
      <p:sp>
        <p:nvSpPr>
          <p:cNvPr id="531" name="Google Shape;531;p26"/>
          <p:cNvSpPr txBox="1"/>
          <p:nvPr/>
        </p:nvSpPr>
        <p:spPr>
          <a:xfrm>
            <a:off x="1028700" y="4433623"/>
            <a:ext cx="7284790" cy="2940805"/>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2100" dirty="0">
                <a:solidFill>
                  <a:srgbClr val="FFFFFF"/>
                </a:solidFill>
                <a:latin typeface="Josefin Sans"/>
                <a:sym typeface="Josefin Sans"/>
              </a:rPr>
              <a:t>We expect cost-push inflation to rise in 2025Q2 owing to current tariffs as well as broader uncertainties over trade policy, with Core CPI and Core PCE to </a:t>
            </a:r>
            <a:r>
              <a:rPr lang="en-US" sz="2100" b="1" u="sng" dirty="0">
                <a:solidFill>
                  <a:srgbClr val="00FFFF"/>
                </a:solidFill>
                <a:latin typeface="Josefin Sans"/>
                <a:sym typeface="Josefin Sans"/>
              </a:rPr>
              <a:t>3.5 percent</a:t>
            </a:r>
            <a:r>
              <a:rPr lang="en-US" sz="2100" dirty="0">
                <a:solidFill>
                  <a:srgbClr val="FFFFFF"/>
                </a:solidFill>
                <a:latin typeface="Josefin Sans"/>
                <a:sym typeface="Josefin Sans"/>
              </a:rPr>
              <a:t> and </a:t>
            </a:r>
            <a:r>
              <a:rPr lang="en-US" sz="2100" b="1" u="sng" dirty="0">
                <a:solidFill>
                  <a:srgbClr val="00FFFF"/>
                </a:solidFill>
                <a:latin typeface="Josefin Sans"/>
                <a:sym typeface="Josefin Sans"/>
              </a:rPr>
              <a:t>3.6 percent,</a:t>
            </a:r>
            <a:r>
              <a:rPr lang="en-US" sz="2100" dirty="0">
                <a:solidFill>
                  <a:srgbClr val="FFFFFF"/>
                </a:solidFill>
                <a:latin typeface="Josefin Sans"/>
                <a:sym typeface="Josefin Sans"/>
              </a:rPr>
              <a:t> respectively. Should labor market activity remain healthy, complemented by a quicker-than-expected retrenchment in prices, we see the Federal Reserve keeping to its forward guidance of two interest rate cuts in 2025.</a:t>
            </a:r>
          </a:p>
        </p:txBody>
      </p:sp>
      <p:sp>
        <p:nvSpPr>
          <p:cNvPr id="4" name="Rectangle 3">
            <a:extLst>
              <a:ext uri="{FF2B5EF4-FFF2-40B4-BE49-F238E27FC236}">
                <a16:creationId xmlns:a16="http://schemas.microsoft.com/office/drawing/2014/main" id="{E623FF7A-398E-6409-4134-CE9D210F5CCC}"/>
              </a:ext>
            </a:extLst>
          </p:cNvPr>
          <p:cNvSpPr/>
          <p:nvPr/>
        </p:nvSpPr>
        <p:spPr>
          <a:xfrm>
            <a:off x="8316416" y="1281968"/>
            <a:ext cx="457200" cy="8490852"/>
          </a:xfrm>
          <a:prstGeom prst="rect">
            <a:avLst/>
          </a:prstGeom>
          <a:solidFill>
            <a:srgbClr val="033558"/>
          </a:solidFill>
          <a:ln>
            <a:solidFill>
              <a:srgbClr val="0335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77047B9-B88A-F635-C867-4F7555573E85}"/>
              </a:ext>
            </a:extLst>
          </p:cNvPr>
          <p:cNvSpPr/>
          <p:nvPr/>
        </p:nvSpPr>
        <p:spPr>
          <a:xfrm>
            <a:off x="1028700"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AA5188-AD32-64B1-24F2-9068C2BB0D7F}"/>
              </a:ext>
            </a:extLst>
          </p:cNvPr>
          <p:cNvSpPr/>
          <p:nvPr/>
        </p:nvSpPr>
        <p:spPr>
          <a:xfrm>
            <a:off x="14107834"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Chart 1">
            <a:extLst>
              <a:ext uri="{FF2B5EF4-FFF2-40B4-BE49-F238E27FC236}">
                <a16:creationId xmlns:a16="http://schemas.microsoft.com/office/drawing/2014/main" id="{C93E887B-B881-2763-EEC2-58B88200CEEB}"/>
              </a:ext>
            </a:extLst>
          </p:cNvPr>
          <p:cNvGraphicFramePr>
            <a:graphicFrameLocks noGrp="1"/>
          </p:cNvGraphicFramePr>
          <p:nvPr>
            <p:extLst>
              <p:ext uri="{D42A27DB-BD31-4B8C-83A1-F6EECF244321}">
                <p14:modId xmlns:p14="http://schemas.microsoft.com/office/powerpoint/2010/main" val="311358375"/>
              </p:ext>
            </p:extLst>
          </p:nvPr>
        </p:nvGraphicFramePr>
        <p:xfrm>
          <a:off x="8773616" y="1281968"/>
          <a:ext cx="8485632" cy="62910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35806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9" name="Google Shape;529;p26"/>
          <p:cNvSpPr txBox="1"/>
          <p:nvPr/>
        </p:nvSpPr>
        <p:spPr>
          <a:xfrm>
            <a:off x="9974511" y="3325627"/>
            <a:ext cx="7284788" cy="1107996"/>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000" b="1" dirty="0">
                <a:solidFill>
                  <a:srgbClr val="FFFDFC"/>
                </a:solidFill>
                <a:latin typeface="Josefin Sans"/>
                <a:sym typeface="Josefin Sans"/>
              </a:rPr>
              <a:t>LABOR MARKET</a:t>
            </a:r>
            <a:endParaRPr lang="en-US" sz="6000" dirty="0"/>
          </a:p>
        </p:txBody>
      </p:sp>
      <p:sp>
        <p:nvSpPr>
          <p:cNvPr id="531" name="Google Shape;531;p26"/>
          <p:cNvSpPr txBox="1"/>
          <p:nvPr/>
        </p:nvSpPr>
        <p:spPr>
          <a:xfrm>
            <a:off x="9974512" y="4433624"/>
            <a:ext cx="7284787" cy="2520690"/>
          </a:xfrm>
          <a:prstGeom prst="rect">
            <a:avLst/>
          </a:prstGeom>
          <a:noFill/>
          <a:ln>
            <a:noFill/>
          </a:ln>
        </p:spPr>
        <p:txBody>
          <a:bodyPr spcFirstLastPara="1" wrap="square" lIns="0" tIns="0" rIns="0" bIns="0" anchor="t" anchorCtr="0">
            <a:spAutoFit/>
          </a:bodyPr>
          <a:lstStyle/>
          <a:p>
            <a:pPr algn="ctr">
              <a:lnSpc>
                <a:spcPct val="130000"/>
              </a:lnSpc>
            </a:pPr>
            <a:r>
              <a:rPr lang="en-US" sz="2100" dirty="0">
                <a:solidFill>
                  <a:srgbClr val="FFFFFF"/>
                </a:solidFill>
                <a:latin typeface="Josefin Sans"/>
                <a:sym typeface="Josefin Sans"/>
              </a:rPr>
              <a:t>The potential for reduced economic growth combined with elevated inflation will, at best, keep long-term personnel decisions on pause or, at worst, prompt employers to begin reducing headcount. These trends will enable slower nonfarm payroll growth at just </a:t>
            </a:r>
            <a:r>
              <a:rPr lang="en-US" sz="2100" b="1" u="sng" dirty="0">
                <a:solidFill>
                  <a:srgbClr val="00FFFF"/>
                </a:solidFill>
                <a:latin typeface="Josefin Sans"/>
                <a:sym typeface="Josefin Sans"/>
              </a:rPr>
              <a:t>0.5 percent</a:t>
            </a:r>
            <a:r>
              <a:rPr lang="en-US" sz="2100" dirty="0">
                <a:solidFill>
                  <a:srgbClr val="FFFFFF"/>
                </a:solidFill>
                <a:latin typeface="Josefin Sans"/>
                <a:sym typeface="Josefin Sans"/>
              </a:rPr>
              <a:t> in 2025Q2 as well as a modest uptick in unemployment at </a:t>
            </a:r>
            <a:r>
              <a:rPr lang="en-US" sz="2100" b="1" u="sng" dirty="0">
                <a:solidFill>
                  <a:srgbClr val="00FFFF"/>
                </a:solidFill>
                <a:latin typeface="Josefin Sans"/>
                <a:sym typeface="Josefin Sans"/>
              </a:rPr>
              <a:t>4.4 percent</a:t>
            </a:r>
            <a:r>
              <a:rPr lang="en-US" sz="2100" b="1" dirty="0">
                <a:solidFill>
                  <a:srgbClr val="FFFFFF"/>
                </a:solidFill>
                <a:latin typeface="Josefin Sans"/>
                <a:sym typeface="Josefin Sans"/>
              </a:rPr>
              <a:t>.</a:t>
            </a:r>
            <a:r>
              <a:rPr lang="en-US" sz="2100" b="1" u="sng" dirty="0">
                <a:solidFill>
                  <a:srgbClr val="00FFFF"/>
                </a:solidFill>
                <a:latin typeface="Josefin Sans"/>
                <a:sym typeface="Josefin Sans"/>
              </a:rPr>
              <a:t> </a:t>
            </a:r>
          </a:p>
        </p:txBody>
      </p:sp>
      <p:sp>
        <p:nvSpPr>
          <p:cNvPr id="4" name="Rectangle 3">
            <a:extLst>
              <a:ext uri="{FF2B5EF4-FFF2-40B4-BE49-F238E27FC236}">
                <a16:creationId xmlns:a16="http://schemas.microsoft.com/office/drawing/2014/main" id="{E623FF7A-398E-6409-4134-CE9D210F5CCC}"/>
              </a:ext>
            </a:extLst>
          </p:cNvPr>
          <p:cNvSpPr/>
          <p:nvPr/>
        </p:nvSpPr>
        <p:spPr>
          <a:xfrm>
            <a:off x="9517312" y="1281969"/>
            <a:ext cx="457200" cy="8490852"/>
          </a:xfrm>
          <a:prstGeom prst="rect">
            <a:avLst/>
          </a:prstGeom>
          <a:solidFill>
            <a:srgbClr val="033558"/>
          </a:solidFill>
          <a:ln>
            <a:solidFill>
              <a:srgbClr val="0335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77047B9-B88A-F635-C867-4F7555573E85}"/>
              </a:ext>
            </a:extLst>
          </p:cNvPr>
          <p:cNvSpPr/>
          <p:nvPr/>
        </p:nvSpPr>
        <p:spPr>
          <a:xfrm>
            <a:off x="1028700"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AA5188-AD32-64B1-24F2-9068C2BB0D7F}"/>
              </a:ext>
            </a:extLst>
          </p:cNvPr>
          <p:cNvSpPr/>
          <p:nvPr/>
        </p:nvSpPr>
        <p:spPr>
          <a:xfrm>
            <a:off x="14107834"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hart 2">
            <a:extLst>
              <a:ext uri="{FF2B5EF4-FFF2-40B4-BE49-F238E27FC236}">
                <a16:creationId xmlns:a16="http://schemas.microsoft.com/office/drawing/2014/main" id="{F4BA7D45-D81D-E506-9D81-967534CD03DC}"/>
              </a:ext>
            </a:extLst>
          </p:cNvPr>
          <p:cNvGraphicFramePr>
            <a:graphicFrameLocks noGrp="1"/>
          </p:cNvGraphicFramePr>
          <p:nvPr>
            <p:extLst>
              <p:ext uri="{D42A27DB-BD31-4B8C-83A1-F6EECF244321}">
                <p14:modId xmlns:p14="http://schemas.microsoft.com/office/powerpoint/2010/main" val="1743390124"/>
              </p:ext>
            </p:extLst>
          </p:nvPr>
        </p:nvGraphicFramePr>
        <p:xfrm>
          <a:off x="1031680" y="1288087"/>
          <a:ext cx="8485632" cy="62910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95968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9" name="Google Shape;529;p26"/>
          <p:cNvSpPr txBox="1"/>
          <p:nvPr/>
        </p:nvSpPr>
        <p:spPr>
          <a:xfrm>
            <a:off x="1028700" y="2217631"/>
            <a:ext cx="7284790" cy="221599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000" b="1" dirty="0">
                <a:solidFill>
                  <a:srgbClr val="FFFDFC"/>
                </a:solidFill>
                <a:latin typeface="Josefin Sans"/>
                <a:sym typeface="Josefin Sans"/>
              </a:rPr>
              <a:t>STAFFING EMPLOYMENT</a:t>
            </a:r>
            <a:endParaRPr sz="6000" dirty="0"/>
          </a:p>
        </p:txBody>
      </p:sp>
      <p:sp>
        <p:nvSpPr>
          <p:cNvPr id="531" name="Google Shape;531;p26"/>
          <p:cNvSpPr txBox="1"/>
          <p:nvPr/>
        </p:nvSpPr>
        <p:spPr>
          <a:xfrm>
            <a:off x="1028700" y="4433623"/>
            <a:ext cx="7284790" cy="3360920"/>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2100" dirty="0">
                <a:solidFill>
                  <a:srgbClr val="FFFFFF"/>
                </a:solidFill>
                <a:latin typeface="Josefin Sans"/>
                <a:sym typeface="Josefin Sans"/>
              </a:rPr>
              <a:t>The continued freeze in labor market activity will foster a modest decline in staffing employment by </a:t>
            </a:r>
            <a:r>
              <a:rPr lang="en-US" sz="2100" b="1" u="sng" dirty="0">
                <a:solidFill>
                  <a:srgbClr val="00FFFF"/>
                </a:solidFill>
                <a:latin typeface="Josefin Sans"/>
                <a:sym typeface="Josefin Sans"/>
              </a:rPr>
              <a:t>6.0 percent</a:t>
            </a:r>
            <a:r>
              <a:rPr lang="en-US" sz="2100" dirty="0">
                <a:solidFill>
                  <a:srgbClr val="FFFFFF"/>
                </a:solidFill>
                <a:latin typeface="Josefin Sans"/>
                <a:sym typeface="Josefin Sans"/>
              </a:rPr>
              <a:t> in 2025Q2. We expect modest deterioration within light industrials as employers are constrained by increased operating costs, in conjunction with plateauing </a:t>
            </a:r>
            <a:r>
              <a:rPr lang="en-US" sz="2100">
                <a:solidFill>
                  <a:srgbClr val="FFFFFF"/>
                </a:solidFill>
                <a:latin typeface="Josefin Sans"/>
                <a:sym typeface="Josefin Sans"/>
              </a:rPr>
              <a:t>demand in </a:t>
            </a:r>
            <a:r>
              <a:rPr lang="en-US" sz="2100" dirty="0">
                <a:solidFill>
                  <a:srgbClr val="FFFFFF"/>
                </a:solidFill>
                <a:latin typeface="Josefin Sans"/>
                <a:sym typeface="Josefin Sans"/>
              </a:rPr>
              <a:t>services-oriented verticals including Healthcare as well as Engineering, IT, and Scientific services owing to a consequent rise in borrowing costs.</a:t>
            </a:r>
          </a:p>
        </p:txBody>
      </p:sp>
      <p:sp>
        <p:nvSpPr>
          <p:cNvPr id="4" name="Rectangle 3">
            <a:extLst>
              <a:ext uri="{FF2B5EF4-FFF2-40B4-BE49-F238E27FC236}">
                <a16:creationId xmlns:a16="http://schemas.microsoft.com/office/drawing/2014/main" id="{E623FF7A-398E-6409-4134-CE9D210F5CCC}"/>
              </a:ext>
            </a:extLst>
          </p:cNvPr>
          <p:cNvSpPr/>
          <p:nvPr/>
        </p:nvSpPr>
        <p:spPr>
          <a:xfrm>
            <a:off x="8316416" y="1281968"/>
            <a:ext cx="457200" cy="8490852"/>
          </a:xfrm>
          <a:prstGeom prst="rect">
            <a:avLst/>
          </a:prstGeom>
          <a:solidFill>
            <a:srgbClr val="033558"/>
          </a:solidFill>
          <a:ln>
            <a:solidFill>
              <a:srgbClr val="0335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77047B9-B88A-F635-C867-4F7555573E85}"/>
              </a:ext>
            </a:extLst>
          </p:cNvPr>
          <p:cNvSpPr/>
          <p:nvPr/>
        </p:nvSpPr>
        <p:spPr>
          <a:xfrm>
            <a:off x="1028700"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AA5188-AD32-64B1-24F2-9068C2BB0D7F}"/>
              </a:ext>
            </a:extLst>
          </p:cNvPr>
          <p:cNvSpPr/>
          <p:nvPr/>
        </p:nvSpPr>
        <p:spPr>
          <a:xfrm>
            <a:off x="14107834"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hart 6">
            <a:extLst>
              <a:ext uri="{FF2B5EF4-FFF2-40B4-BE49-F238E27FC236}">
                <a16:creationId xmlns:a16="http://schemas.microsoft.com/office/drawing/2014/main" id="{A2FBBE76-4578-007C-FE44-678CEC07A585}"/>
              </a:ext>
            </a:extLst>
          </p:cNvPr>
          <p:cNvGraphicFramePr>
            <a:graphicFrameLocks noGrp="1"/>
          </p:cNvGraphicFramePr>
          <p:nvPr>
            <p:extLst>
              <p:ext uri="{D42A27DB-BD31-4B8C-83A1-F6EECF244321}">
                <p14:modId xmlns:p14="http://schemas.microsoft.com/office/powerpoint/2010/main" val="3279323227"/>
              </p:ext>
            </p:extLst>
          </p:nvPr>
        </p:nvGraphicFramePr>
        <p:xfrm>
          <a:off x="8773616" y="1281968"/>
          <a:ext cx="8485632" cy="6286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7390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3558"/>
        </a:solidFill>
        <a:effectLst/>
      </p:bgPr>
    </p:bg>
    <p:spTree>
      <p:nvGrpSpPr>
        <p:cNvPr id="1" name="Shape 323"/>
        <p:cNvGrpSpPr/>
        <p:nvPr/>
      </p:nvGrpSpPr>
      <p:grpSpPr>
        <a:xfrm>
          <a:off x="0" y="0"/>
          <a:ext cx="0" cy="0"/>
          <a:chOff x="0" y="0"/>
          <a:chExt cx="0" cy="0"/>
        </a:xfrm>
      </p:grpSpPr>
      <p:pic>
        <p:nvPicPr>
          <p:cNvPr id="16" name="Picture 15" descr="A colorful graph on a computer screen&#10;&#10;Description automatically generated">
            <a:extLst>
              <a:ext uri="{FF2B5EF4-FFF2-40B4-BE49-F238E27FC236}">
                <a16:creationId xmlns:a16="http://schemas.microsoft.com/office/drawing/2014/main" id="{C84F799D-77E8-603B-206D-1680E5CA6E66}"/>
              </a:ext>
            </a:extLst>
          </p:cNvPr>
          <p:cNvPicPr>
            <a:picLocks noChangeAspect="1"/>
          </p:cNvPicPr>
          <p:nvPr/>
        </p:nvPicPr>
        <p:blipFill rotWithShape="1">
          <a:blip r:embed="rId3">
            <a:alphaModFix/>
          </a:blip>
          <a:srcRect l="33403" r="28284"/>
          <a:stretch/>
        </p:blipFill>
        <p:spPr>
          <a:xfrm>
            <a:off x="6566854" y="1077362"/>
            <a:ext cx="5154289" cy="9209638"/>
          </a:xfrm>
          <a:prstGeom prst="rect">
            <a:avLst/>
          </a:prstGeom>
        </p:spPr>
      </p:pic>
      <p:sp>
        <p:nvSpPr>
          <p:cNvPr id="333" name="Google Shape;333;p20"/>
          <p:cNvSpPr txBox="1"/>
          <p:nvPr/>
        </p:nvSpPr>
        <p:spPr>
          <a:xfrm>
            <a:off x="1018778" y="1647010"/>
            <a:ext cx="5398205" cy="517065"/>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en-US" sz="2800" b="1" i="0" u="none" strike="noStrike" cap="none" dirty="0">
                <a:solidFill>
                  <a:srgbClr val="FFFDFC"/>
                </a:solidFill>
                <a:latin typeface="Josefin Sans"/>
                <a:ea typeface="Josefin Sans"/>
                <a:cs typeface="Josefin Sans"/>
                <a:sym typeface="Josefin Sans"/>
              </a:rPr>
              <a:t>Methodology</a:t>
            </a:r>
            <a:endParaRPr sz="2800" dirty="0"/>
          </a:p>
        </p:txBody>
      </p:sp>
      <p:sp>
        <p:nvSpPr>
          <p:cNvPr id="334" name="Google Shape;334;p20"/>
          <p:cNvSpPr txBox="1"/>
          <p:nvPr/>
        </p:nvSpPr>
        <p:spPr>
          <a:xfrm>
            <a:off x="1648587" y="2202695"/>
            <a:ext cx="4768397" cy="2800767"/>
          </a:xfrm>
          <a:prstGeom prst="rect">
            <a:avLst/>
          </a:prstGeom>
          <a:noFill/>
          <a:ln>
            <a:noFill/>
          </a:ln>
        </p:spPr>
        <p:txBody>
          <a:bodyPr spcFirstLastPara="1" wrap="square" lIns="0" tIns="0" rIns="0" bIns="0" anchor="t" anchorCtr="0">
            <a:spAutoFit/>
          </a:bodyPr>
          <a:lstStyle/>
          <a:p>
            <a:pPr marL="0" marR="0" lvl="0" indent="0" algn="r" rtl="0">
              <a:lnSpc>
                <a:spcPct val="130000"/>
              </a:lnSpc>
              <a:spcBef>
                <a:spcPts val="0"/>
              </a:spcBef>
              <a:spcAft>
                <a:spcPts val="0"/>
              </a:spcAft>
              <a:buNone/>
            </a:pPr>
            <a:r>
              <a:rPr lang="en-US" sz="2000" b="0" i="0" u="none" strike="noStrike" cap="none" dirty="0">
                <a:solidFill>
                  <a:srgbClr val="FFFFFF"/>
                </a:solidFill>
                <a:latin typeface="Josefin Sans"/>
                <a:ea typeface="Josefin Sans"/>
                <a:cs typeface="Josefin Sans"/>
                <a:sym typeface="Josefin Sans"/>
              </a:rPr>
              <a:t>The ASA Economic &amp; Staffing Forecast synthesizes monthly data to generate real-time predictions about the current state of the economy. </a:t>
            </a:r>
            <a:r>
              <a:rPr lang="en-US" sz="2000" dirty="0">
                <a:solidFill>
                  <a:srgbClr val="FFFFFF"/>
                </a:solidFill>
                <a:latin typeface="Josefin Sans"/>
                <a:ea typeface="Josefin Sans"/>
                <a:cs typeface="Josefin Sans"/>
                <a:sym typeface="Josefin Sans"/>
              </a:rPr>
              <a:t>It is based on a dynamic factor model using principal components analysis and Bayesian estimation techniques.</a:t>
            </a:r>
            <a:endParaRPr sz="2000" dirty="0"/>
          </a:p>
        </p:txBody>
      </p:sp>
      <p:sp>
        <p:nvSpPr>
          <p:cNvPr id="335" name="Google Shape;335;p20"/>
          <p:cNvSpPr txBox="1"/>
          <p:nvPr/>
        </p:nvSpPr>
        <p:spPr>
          <a:xfrm>
            <a:off x="13226610" y="3078314"/>
            <a:ext cx="5398205" cy="51706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00" b="1" i="0" u="none" strike="noStrike" cap="none" dirty="0">
                <a:solidFill>
                  <a:srgbClr val="FFFDFC"/>
                </a:solidFill>
                <a:latin typeface="Josefin Sans"/>
                <a:ea typeface="Josefin Sans"/>
                <a:cs typeface="Josefin Sans"/>
                <a:sym typeface="Josefin Sans"/>
              </a:rPr>
              <a:t>Noah Yosif</a:t>
            </a:r>
            <a:endParaRPr sz="2800" dirty="0"/>
          </a:p>
        </p:txBody>
      </p:sp>
      <p:sp>
        <p:nvSpPr>
          <p:cNvPr id="336" name="Google Shape;336;p20"/>
          <p:cNvSpPr txBox="1"/>
          <p:nvPr/>
        </p:nvSpPr>
        <p:spPr>
          <a:xfrm>
            <a:off x="13226610" y="3603078"/>
            <a:ext cx="3402883" cy="360099"/>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None/>
            </a:pPr>
            <a:r>
              <a:rPr lang="en-US" sz="1800" b="0" i="0" u="none" strike="noStrike" cap="none" dirty="0">
                <a:solidFill>
                  <a:srgbClr val="FFFFFF"/>
                </a:solidFill>
                <a:latin typeface="Josefin Sans"/>
                <a:ea typeface="Josefin Sans"/>
                <a:cs typeface="Josefin Sans"/>
                <a:sym typeface="Josefin Sans"/>
              </a:rPr>
              <a:t>Chief Economist</a:t>
            </a:r>
            <a:endParaRPr sz="1800" dirty="0"/>
          </a:p>
        </p:txBody>
      </p:sp>
      <p:sp>
        <p:nvSpPr>
          <p:cNvPr id="341" name="Google Shape;341;p20"/>
          <p:cNvSpPr txBox="1"/>
          <p:nvPr/>
        </p:nvSpPr>
        <p:spPr>
          <a:xfrm>
            <a:off x="13226610" y="5225849"/>
            <a:ext cx="5398205" cy="51706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00" b="1" i="0" u="none" strike="noStrike" cap="none" dirty="0">
                <a:solidFill>
                  <a:srgbClr val="FFFDFC"/>
                </a:solidFill>
                <a:latin typeface="Josefin Sans"/>
                <a:ea typeface="Josefin Sans"/>
                <a:cs typeface="Josefin Sans"/>
                <a:sym typeface="Josefin Sans"/>
              </a:rPr>
              <a:t>Tim Hulley</a:t>
            </a:r>
            <a:endParaRPr sz="2800" dirty="0"/>
          </a:p>
        </p:txBody>
      </p:sp>
      <p:sp>
        <p:nvSpPr>
          <p:cNvPr id="342" name="Google Shape;342;p20"/>
          <p:cNvSpPr txBox="1"/>
          <p:nvPr/>
        </p:nvSpPr>
        <p:spPr>
          <a:xfrm>
            <a:off x="13226610" y="5742914"/>
            <a:ext cx="3402883" cy="360099"/>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None/>
            </a:pPr>
            <a:r>
              <a:rPr lang="en-US" sz="1800" b="0" i="0" u="none" strike="noStrike" cap="none" dirty="0">
                <a:solidFill>
                  <a:srgbClr val="FFFFFF"/>
                </a:solidFill>
                <a:latin typeface="Josefin Sans"/>
                <a:ea typeface="Josefin Sans"/>
                <a:cs typeface="Josefin Sans"/>
                <a:sym typeface="Josefin Sans"/>
              </a:rPr>
              <a:t>Associate Director of Research</a:t>
            </a:r>
            <a:endParaRPr sz="1800" dirty="0"/>
          </a:p>
        </p:txBody>
      </p:sp>
      <p:sp>
        <p:nvSpPr>
          <p:cNvPr id="346" name="Google Shape;346;p20"/>
          <p:cNvSpPr txBox="1"/>
          <p:nvPr/>
        </p:nvSpPr>
        <p:spPr>
          <a:xfrm>
            <a:off x="13226610" y="7373737"/>
            <a:ext cx="5398205" cy="51706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00" b="1" i="0" u="none" strike="noStrike" cap="none" dirty="0">
                <a:solidFill>
                  <a:srgbClr val="FFFDFC"/>
                </a:solidFill>
                <a:latin typeface="Josefin Sans"/>
                <a:ea typeface="Josefin Sans"/>
                <a:cs typeface="Josefin Sans"/>
                <a:sym typeface="Josefin Sans"/>
              </a:rPr>
              <a:t>Maxwell Aldrich</a:t>
            </a:r>
            <a:endParaRPr sz="2800" dirty="0"/>
          </a:p>
        </p:txBody>
      </p:sp>
      <p:sp>
        <p:nvSpPr>
          <p:cNvPr id="347" name="Google Shape;347;p20"/>
          <p:cNvSpPr txBox="1"/>
          <p:nvPr/>
        </p:nvSpPr>
        <p:spPr>
          <a:xfrm>
            <a:off x="13226610" y="7890802"/>
            <a:ext cx="3402883" cy="360099"/>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None/>
            </a:pPr>
            <a:r>
              <a:rPr lang="en-US" sz="1800" b="0" i="0" u="none" strike="noStrike" cap="none" dirty="0">
                <a:solidFill>
                  <a:srgbClr val="FFFFFF"/>
                </a:solidFill>
                <a:latin typeface="Josefin Sans"/>
                <a:ea typeface="Josefin Sans"/>
                <a:cs typeface="Josefin Sans"/>
                <a:sym typeface="Josefin Sans"/>
              </a:rPr>
              <a:t>Research Coordinator</a:t>
            </a:r>
            <a:endParaRPr sz="1800" dirty="0"/>
          </a:p>
        </p:txBody>
      </p:sp>
      <p:sp>
        <p:nvSpPr>
          <p:cNvPr id="2" name="Rectangle 1">
            <a:extLst>
              <a:ext uri="{FF2B5EF4-FFF2-40B4-BE49-F238E27FC236}">
                <a16:creationId xmlns:a16="http://schemas.microsoft.com/office/drawing/2014/main" id="{CB9CD725-BE76-DFC8-46B5-EC5A2A2456C2}"/>
              </a:ext>
            </a:extLst>
          </p:cNvPr>
          <p:cNvSpPr/>
          <p:nvPr/>
        </p:nvSpPr>
        <p:spPr>
          <a:xfrm>
            <a:off x="11328605" y="3051728"/>
            <a:ext cx="1307454" cy="1318859"/>
          </a:xfrm>
          <a:prstGeom prst="rect">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2B15C82-F7DA-9880-108B-BA062F344339}"/>
              </a:ext>
            </a:extLst>
          </p:cNvPr>
          <p:cNvSpPr/>
          <p:nvPr/>
        </p:nvSpPr>
        <p:spPr>
          <a:xfrm>
            <a:off x="11328605" y="5199616"/>
            <a:ext cx="1307454" cy="1318859"/>
          </a:xfrm>
          <a:prstGeom prst="rect">
            <a:avLst/>
          </a:prstGeom>
          <a:blipFill>
            <a:blip r:embed="rId5"/>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00E7FA5-2219-0DF1-D0D6-ACFFA560D519}"/>
              </a:ext>
            </a:extLst>
          </p:cNvPr>
          <p:cNvSpPr/>
          <p:nvPr/>
        </p:nvSpPr>
        <p:spPr>
          <a:xfrm>
            <a:off x="11328605" y="7341383"/>
            <a:ext cx="1307454" cy="1318859"/>
          </a:xfrm>
          <a:prstGeom prst="rect">
            <a:avLst/>
          </a:prstGeom>
          <a:blipFill>
            <a:blip r:embed="rId6"/>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333;p20">
            <a:extLst>
              <a:ext uri="{FF2B5EF4-FFF2-40B4-BE49-F238E27FC236}">
                <a16:creationId xmlns:a16="http://schemas.microsoft.com/office/drawing/2014/main" id="{CB30FC69-C96A-99E8-E1B4-F155C2D861E6}"/>
              </a:ext>
            </a:extLst>
          </p:cNvPr>
          <p:cNvSpPr txBox="1"/>
          <p:nvPr/>
        </p:nvSpPr>
        <p:spPr>
          <a:xfrm>
            <a:off x="1028700" y="5585948"/>
            <a:ext cx="5398205" cy="517065"/>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en-US" sz="2800" b="1" i="0" u="none" strike="noStrike" cap="none" dirty="0">
                <a:solidFill>
                  <a:srgbClr val="FFFDFC"/>
                </a:solidFill>
                <a:latin typeface="Josefin Sans"/>
                <a:ea typeface="Josefin Sans"/>
                <a:cs typeface="Josefin Sans"/>
                <a:sym typeface="Josefin Sans"/>
              </a:rPr>
              <a:t>Disclaimer</a:t>
            </a:r>
            <a:endParaRPr sz="2800" dirty="0"/>
          </a:p>
        </p:txBody>
      </p:sp>
      <p:sp>
        <p:nvSpPr>
          <p:cNvPr id="8" name="Google Shape;334;p20">
            <a:extLst>
              <a:ext uri="{FF2B5EF4-FFF2-40B4-BE49-F238E27FC236}">
                <a16:creationId xmlns:a16="http://schemas.microsoft.com/office/drawing/2014/main" id="{D5BEC0FF-6BC0-573D-1EE0-16B246345C6B}"/>
              </a:ext>
            </a:extLst>
          </p:cNvPr>
          <p:cNvSpPr txBox="1"/>
          <p:nvPr/>
        </p:nvSpPr>
        <p:spPr>
          <a:xfrm>
            <a:off x="1648586" y="6103013"/>
            <a:ext cx="4768397" cy="3640997"/>
          </a:xfrm>
          <a:prstGeom prst="rect">
            <a:avLst/>
          </a:prstGeom>
          <a:noFill/>
          <a:ln>
            <a:noFill/>
          </a:ln>
        </p:spPr>
        <p:txBody>
          <a:bodyPr spcFirstLastPara="1" wrap="square" lIns="0" tIns="0" rIns="0" bIns="0" anchor="t" anchorCtr="0">
            <a:spAutoFit/>
          </a:bodyPr>
          <a:lstStyle/>
          <a:p>
            <a:pPr marL="0" marR="0" lvl="0" indent="0" algn="r" rtl="0">
              <a:lnSpc>
                <a:spcPct val="130000"/>
              </a:lnSpc>
              <a:spcBef>
                <a:spcPts val="0"/>
              </a:spcBef>
              <a:spcAft>
                <a:spcPts val="0"/>
              </a:spcAft>
              <a:buNone/>
            </a:pPr>
            <a:r>
              <a:rPr lang="en-US" dirty="0">
                <a:solidFill>
                  <a:schemeClr val="bg1"/>
                </a:solidFill>
                <a:latin typeface="Josefin Sans" pitchFamily="2" charset="0"/>
              </a:rPr>
              <a:t>Analyses, estimates, forecasts, opinions, and other views contained within this document herein belong to the ASA Research Department. While the ASA Research Department uses many assumptions to ensure the accuracy of all analyses, estimates, forecasts, and opinions, they are not intended for any specific purpose, and any projected outcomes are not guaranteed, Changes in underlying assumptions, as well as incoming data, may foster materially different results. The analyses, estimates, forecasts, and opinions of the ASA Research Department represent those to-date, and do not necessarily reflect the views of ASA management, staff, members, and/or affiliated organizations.</a:t>
            </a:r>
            <a:endParaRPr dirty="0">
              <a:solidFill>
                <a:schemeClr val="bg1"/>
              </a:solidFill>
              <a:latin typeface="Josefin Sans" pitchFamily="2" charset="0"/>
            </a:endParaRPr>
          </a:p>
        </p:txBody>
      </p:sp>
      <p:sp>
        <p:nvSpPr>
          <p:cNvPr id="11" name="Google Shape;333;p20">
            <a:extLst>
              <a:ext uri="{FF2B5EF4-FFF2-40B4-BE49-F238E27FC236}">
                <a16:creationId xmlns:a16="http://schemas.microsoft.com/office/drawing/2014/main" id="{D858CB77-203E-B45C-1637-FA8AB705AC2F}"/>
              </a:ext>
            </a:extLst>
          </p:cNvPr>
          <p:cNvSpPr txBox="1"/>
          <p:nvPr/>
        </p:nvSpPr>
        <p:spPr>
          <a:xfrm>
            <a:off x="11871013" y="2396198"/>
            <a:ext cx="4892872" cy="517065"/>
          </a:xfrm>
          <a:prstGeom prst="rect">
            <a:avLst/>
          </a:prstGeom>
          <a:noFill/>
          <a:ln>
            <a:noFill/>
          </a:ln>
        </p:spPr>
        <p:txBody>
          <a:bodyPr spcFirstLastPara="1" wrap="square" lIns="0" tIns="0" rIns="0" bIns="0" anchor="t" anchorCtr="0">
            <a:spAutoFit/>
          </a:bodyPr>
          <a:lstStyle/>
          <a:p>
            <a:pPr marL="0" marR="0" lvl="0" indent="0" rtl="0">
              <a:lnSpc>
                <a:spcPct val="120000"/>
              </a:lnSpc>
              <a:spcBef>
                <a:spcPts val="0"/>
              </a:spcBef>
              <a:spcAft>
                <a:spcPts val="0"/>
              </a:spcAft>
              <a:buNone/>
            </a:pPr>
            <a:r>
              <a:rPr lang="en-US" sz="2800" b="1" dirty="0">
                <a:solidFill>
                  <a:srgbClr val="FFFDFC"/>
                </a:solidFill>
                <a:latin typeface="Josefin Sans"/>
                <a:sym typeface="Josefin Sans"/>
              </a:rPr>
              <a:t>ASA Research Department</a:t>
            </a:r>
            <a:endParaRPr sz="2800" dirty="0"/>
          </a:p>
        </p:txBody>
      </p:sp>
      <p:sp>
        <p:nvSpPr>
          <p:cNvPr id="19" name="Rectangle 18">
            <a:extLst>
              <a:ext uri="{FF2B5EF4-FFF2-40B4-BE49-F238E27FC236}">
                <a16:creationId xmlns:a16="http://schemas.microsoft.com/office/drawing/2014/main" id="{DFDF772E-FCB2-9237-BAF3-213D1AA77469}"/>
              </a:ext>
            </a:extLst>
          </p:cNvPr>
          <p:cNvSpPr/>
          <p:nvPr/>
        </p:nvSpPr>
        <p:spPr>
          <a:xfrm>
            <a:off x="1028700"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05822D5-333F-1DFA-4F92-924B5E26C9C2}"/>
              </a:ext>
            </a:extLst>
          </p:cNvPr>
          <p:cNvSpPr/>
          <p:nvPr/>
        </p:nvSpPr>
        <p:spPr>
          <a:xfrm>
            <a:off x="14107834" y="264398"/>
            <a:ext cx="3151414" cy="552547"/>
          </a:xfrm>
          <a:prstGeom prst="rect">
            <a:avLst/>
          </a:prstGeom>
          <a:solidFill>
            <a:srgbClr val="0335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761EAC755D56448CF2E56A319863DC" ma:contentTypeVersion="17" ma:contentTypeDescription="Create a new document." ma:contentTypeScope="" ma:versionID="7c39365dced82c8963bf5df9d2d1eea8">
  <xsd:schema xmlns:xsd="http://www.w3.org/2001/XMLSchema" xmlns:xs="http://www.w3.org/2001/XMLSchema" xmlns:p="http://schemas.microsoft.com/office/2006/metadata/properties" xmlns:ns2="e2cd9076-4690-4a3d-8dd5-f56d2441c76b" xmlns:ns3="175ef48d-f1ce-42e8-b819-87e511ff5b65" targetNamespace="http://schemas.microsoft.com/office/2006/metadata/properties" ma:root="true" ma:fieldsID="a900e02ab2499151fa8c348d779f40fa" ns2:_="" ns3:_="">
    <xsd:import namespace="e2cd9076-4690-4a3d-8dd5-f56d2441c76b"/>
    <xsd:import namespace="175ef48d-f1ce-42e8-b819-87e511ff5b6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cd9076-4690-4a3d-8dd5-f56d2441c7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5f892d4-fbcd-4589-b7c6-0eca881cae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5ef48d-f1ce-42e8-b819-87e511ff5b6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c255281-b2bd-4608-a60e-374a154d6014}" ma:internalName="TaxCatchAll" ma:showField="CatchAllData" ma:web="175ef48d-f1ce-42e8-b819-87e511ff5b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2cd9076-4690-4a3d-8dd5-f56d2441c76b">
      <Terms xmlns="http://schemas.microsoft.com/office/infopath/2007/PartnerControls"/>
    </lcf76f155ced4ddcb4097134ff3c332f>
    <TaxCatchAll xmlns="175ef48d-f1ce-42e8-b819-87e511ff5b65" xsi:nil="true"/>
  </documentManagement>
</p:properties>
</file>

<file path=customXml/itemProps1.xml><?xml version="1.0" encoding="utf-8"?>
<ds:datastoreItem xmlns:ds="http://schemas.openxmlformats.org/officeDocument/2006/customXml" ds:itemID="{A5C61D39-9357-44DF-8A14-78FF6F56A80B}"/>
</file>

<file path=customXml/itemProps2.xml><?xml version="1.0" encoding="utf-8"?>
<ds:datastoreItem xmlns:ds="http://schemas.openxmlformats.org/officeDocument/2006/customXml" ds:itemID="{69A3419B-91C3-42A9-93AA-E04B56C80D0D}"/>
</file>

<file path=customXml/itemProps3.xml><?xml version="1.0" encoding="utf-8"?>
<ds:datastoreItem xmlns:ds="http://schemas.openxmlformats.org/officeDocument/2006/customXml" ds:itemID="{E6FD954B-82D6-49E8-A82D-F1F98A7F2B3D}"/>
</file>

<file path=docProps/app.xml><?xml version="1.0" encoding="utf-8"?>
<Properties xmlns="http://schemas.openxmlformats.org/officeDocument/2006/extended-properties" xmlns:vt="http://schemas.openxmlformats.org/officeDocument/2006/docPropsVTypes">
  <TotalTime>7977</TotalTime>
  <Words>586</Words>
  <Application>Microsoft Office PowerPoint</Application>
  <PresentationFormat>Custom</PresentationFormat>
  <Paragraphs>39</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Josefin Sans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Noah Yosif</dc:creator>
  <cp:lastModifiedBy>Maxwell Aldrich</cp:lastModifiedBy>
  <cp:revision>7</cp:revision>
  <dcterms:modified xsi:type="dcterms:W3CDTF">2025-05-12T17:37:31Z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0x010100BC761EAC755D56448CF2E56A319863DC</vt:lpwstr>
  </property>
</Properties>
</file>